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67" r:id="rId6"/>
    <p:sldId id="261" r:id="rId7"/>
    <p:sldId id="262" r:id="rId8"/>
    <p:sldId id="263" r:id="rId9"/>
    <p:sldId id="264" r:id="rId10"/>
    <p:sldId id="273" r:id="rId11"/>
    <p:sldId id="272" r:id="rId12"/>
    <p:sldId id="266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01AF7E-3947-4FFD-A00D-5748B6E5C7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A9057-F46B-44D2-8F82-721BB83C59E5}">
      <dgm:prSet phldrT="[Text]"/>
      <dgm:spPr/>
      <dgm:t>
        <a:bodyPr/>
        <a:lstStyle/>
        <a:p>
          <a:r>
            <a:rPr lang="en-US" dirty="0" smtClean="0"/>
            <a:t>The Design Process</a:t>
          </a:r>
          <a:endParaRPr lang="en-US" dirty="0"/>
        </a:p>
      </dgm:t>
    </dgm:pt>
    <dgm:pt modelId="{6F61795C-0673-49A5-BE4E-B117F1EC56CF}" type="parTrans" cxnId="{AD811EF8-7998-4A1D-8822-78E2D7CA3564}">
      <dgm:prSet/>
      <dgm:spPr/>
      <dgm:t>
        <a:bodyPr/>
        <a:lstStyle/>
        <a:p>
          <a:endParaRPr lang="en-US"/>
        </a:p>
      </dgm:t>
    </dgm:pt>
    <dgm:pt modelId="{AFAAFBE6-5A77-452F-99CA-0AFF0440AC2C}" type="sibTrans" cxnId="{AD811EF8-7998-4A1D-8822-78E2D7CA3564}">
      <dgm:prSet/>
      <dgm:spPr/>
      <dgm:t>
        <a:bodyPr/>
        <a:lstStyle/>
        <a:p>
          <a:endParaRPr lang="en-US"/>
        </a:p>
      </dgm:t>
    </dgm:pt>
    <dgm:pt modelId="{82C4EDAB-071A-433F-BD57-1F7F5759D4FC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700A053F-4827-465D-A9BB-D58AE98B8766}" type="parTrans" cxnId="{1EC4CABA-E2F2-4761-8A99-800C086EA9A7}">
      <dgm:prSet/>
      <dgm:spPr/>
      <dgm:t>
        <a:bodyPr/>
        <a:lstStyle/>
        <a:p>
          <a:endParaRPr lang="en-US"/>
        </a:p>
      </dgm:t>
    </dgm:pt>
    <dgm:pt modelId="{6C9DC7C0-54EF-4862-8AB9-C4E4F6EB5E33}" type="sibTrans" cxnId="{1EC4CABA-E2F2-4761-8A99-800C086EA9A7}">
      <dgm:prSet/>
      <dgm:spPr/>
      <dgm:t>
        <a:bodyPr/>
        <a:lstStyle/>
        <a:p>
          <a:endParaRPr lang="en-US"/>
        </a:p>
      </dgm:t>
    </dgm:pt>
    <dgm:pt modelId="{EC4D0225-D7BA-41AE-9D36-7BA415C316AD}">
      <dgm:prSet phldrT="[Text]"/>
      <dgm:spPr/>
      <dgm:t>
        <a:bodyPr/>
        <a:lstStyle/>
        <a:p>
          <a:r>
            <a:rPr lang="en-US" dirty="0" smtClean="0"/>
            <a:t>Network</a:t>
          </a:r>
          <a:endParaRPr lang="en-US" dirty="0"/>
        </a:p>
      </dgm:t>
    </dgm:pt>
    <dgm:pt modelId="{7ACE861B-7B43-4525-A14E-F6C1AF1A9E6A}" type="parTrans" cxnId="{04754AA0-75E6-4CB9-8475-EF40AC0356AE}">
      <dgm:prSet/>
      <dgm:spPr/>
      <dgm:t>
        <a:bodyPr/>
        <a:lstStyle/>
        <a:p>
          <a:endParaRPr lang="en-US"/>
        </a:p>
      </dgm:t>
    </dgm:pt>
    <dgm:pt modelId="{7F709347-F117-445A-9BEB-C84941F4578E}" type="sibTrans" cxnId="{04754AA0-75E6-4CB9-8475-EF40AC0356AE}">
      <dgm:prSet/>
      <dgm:spPr/>
      <dgm:t>
        <a:bodyPr/>
        <a:lstStyle/>
        <a:p>
          <a:endParaRPr lang="en-US"/>
        </a:p>
      </dgm:t>
    </dgm:pt>
    <dgm:pt modelId="{01F1F424-9F57-4115-ACEE-F6191357F890}">
      <dgm:prSet phldrT="[Text]"/>
      <dgm:spPr/>
      <dgm:t>
        <a:bodyPr/>
        <a:lstStyle/>
        <a:p>
          <a:r>
            <a:rPr lang="en-US" dirty="0" smtClean="0"/>
            <a:t>Hands-on experience</a:t>
          </a:r>
          <a:endParaRPr lang="en-US" dirty="0"/>
        </a:p>
      </dgm:t>
    </dgm:pt>
    <dgm:pt modelId="{0279AFF3-9441-4E2A-8FF0-7AF30B7C0EC4}" type="parTrans" cxnId="{B226C410-4B5C-40FC-B9ED-F718D8FE55BD}">
      <dgm:prSet/>
      <dgm:spPr/>
      <dgm:t>
        <a:bodyPr/>
        <a:lstStyle/>
        <a:p>
          <a:endParaRPr lang="en-US"/>
        </a:p>
      </dgm:t>
    </dgm:pt>
    <dgm:pt modelId="{5AA2E171-D9BF-4EFC-AC54-BEE455868E3B}" type="sibTrans" cxnId="{B226C410-4B5C-40FC-B9ED-F718D8FE55BD}">
      <dgm:prSet/>
      <dgm:spPr/>
      <dgm:t>
        <a:bodyPr/>
        <a:lstStyle/>
        <a:p>
          <a:endParaRPr lang="en-US"/>
        </a:p>
      </dgm:t>
    </dgm:pt>
    <dgm:pt modelId="{5B599353-7D4D-413E-9E46-E0BA757E8E61}">
      <dgm:prSet phldrT="[Text]"/>
      <dgm:spPr/>
      <dgm:t>
        <a:bodyPr/>
        <a:lstStyle/>
        <a:p>
          <a:r>
            <a:rPr lang="en-US" dirty="0" smtClean="0"/>
            <a:t>Time management</a:t>
          </a:r>
          <a:endParaRPr lang="en-US" dirty="0"/>
        </a:p>
      </dgm:t>
    </dgm:pt>
    <dgm:pt modelId="{8747AEBE-B7C4-4CBD-895A-3E8234C3B41A}" type="parTrans" cxnId="{9F00CBE4-40DE-4A5F-B525-FB66B065D48D}">
      <dgm:prSet/>
      <dgm:spPr/>
      <dgm:t>
        <a:bodyPr/>
        <a:lstStyle/>
        <a:p>
          <a:endParaRPr lang="en-US"/>
        </a:p>
      </dgm:t>
    </dgm:pt>
    <dgm:pt modelId="{DC4F263D-3742-4586-BF59-D2549613B92D}" type="sibTrans" cxnId="{9F00CBE4-40DE-4A5F-B525-FB66B065D48D}">
      <dgm:prSet/>
      <dgm:spPr/>
      <dgm:t>
        <a:bodyPr/>
        <a:lstStyle/>
        <a:p>
          <a:endParaRPr lang="en-US"/>
        </a:p>
      </dgm:t>
    </dgm:pt>
    <dgm:pt modelId="{1CC95673-441C-4674-9D7D-1909DE55C7DB}">
      <dgm:prSet phldrT="[Text]"/>
      <dgm:spPr/>
      <dgm:t>
        <a:bodyPr/>
        <a:lstStyle/>
        <a:p>
          <a:r>
            <a:rPr lang="en-US" dirty="0" smtClean="0"/>
            <a:t>Improve learned skills</a:t>
          </a:r>
          <a:endParaRPr lang="en-US" dirty="0"/>
        </a:p>
      </dgm:t>
    </dgm:pt>
    <dgm:pt modelId="{5C7900A8-C7D9-474D-BD98-CF2E0CAB578F}" type="parTrans" cxnId="{DC9BA568-714E-45A2-93E6-2AB78F52E45B}">
      <dgm:prSet/>
      <dgm:spPr/>
      <dgm:t>
        <a:bodyPr/>
        <a:lstStyle/>
        <a:p>
          <a:endParaRPr lang="en-US"/>
        </a:p>
      </dgm:t>
    </dgm:pt>
    <dgm:pt modelId="{BF0BAC4C-A356-48F4-B282-DF01B9A50697}" type="sibTrans" cxnId="{DC9BA568-714E-45A2-93E6-2AB78F52E45B}">
      <dgm:prSet/>
      <dgm:spPr/>
      <dgm:t>
        <a:bodyPr/>
        <a:lstStyle/>
        <a:p>
          <a:endParaRPr lang="en-US"/>
        </a:p>
      </dgm:t>
    </dgm:pt>
    <dgm:pt modelId="{298439E7-906A-48C9-BDEE-A78F180CCC93}">
      <dgm:prSet phldrT="[Text]"/>
      <dgm:spPr/>
      <dgm:t>
        <a:bodyPr/>
        <a:lstStyle/>
        <a:p>
          <a:r>
            <a:rPr lang="en-US" dirty="0" smtClean="0"/>
            <a:t>Multidisciplinary</a:t>
          </a:r>
          <a:endParaRPr lang="en-US" dirty="0"/>
        </a:p>
      </dgm:t>
    </dgm:pt>
    <dgm:pt modelId="{76D297B8-2EB6-4399-97F1-C018C6B2790C}" type="parTrans" cxnId="{596BDD41-9EE3-4D75-A9A4-A7753058A0DB}">
      <dgm:prSet/>
      <dgm:spPr/>
      <dgm:t>
        <a:bodyPr/>
        <a:lstStyle/>
        <a:p>
          <a:endParaRPr lang="en-US"/>
        </a:p>
      </dgm:t>
    </dgm:pt>
    <dgm:pt modelId="{81BD0B72-9E1B-4BB5-9DCF-786AB9300029}" type="sibTrans" cxnId="{596BDD41-9EE3-4D75-A9A4-A7753058A0DB}">
      <dgm:prSet/>
      <dgm:spPr/>
      <dgm:t>
        <a:bodyPr/>
        <a:lstStyle/>
        <a:p>
          <a:endParaRPr lang="en-US"/>
        </a:p>
      </dgm:t>
    </dgm:pt>
    <dgm:pt modelId="{D2516400-91E9-4331-95C4-EBF306F74E85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48B680F5-4450-4EC3-9605-54D54BBD87F6}" type="parTrans" cxnId="{F5EE30EC-6D2D-4B45-B4AE-45508E771ECB}">
      <dgm:prSet/>
      <dgm:spPr/>
      <dgm:t>
        <a:bodyPr/>
        <a:lstStyle/>
        <a:p>
          <a:endParaRPr lang="en-US"/>
        </a:p>
      </dgm:t>
    </dgm:pt>
    <dgm:pt modelId="{F6D627B0-BC48-4AE2-9A52-DA1C7163074F}" type="sibTrans" cxnId="{F5EE30EC-6D2D-4B45-B4AE-45508E771ECB}">
      <dgm:prSet/>
      <dgm:spPr/>
      <dgm:t>
        <a:bodyPr/>
        <a:lstStyle/>
        <a:p>
          <a:endParaRPr lang="en-US"/>
        </a:p>
      </dgm:t>
    </dgm:pt>
    <dgm:pt modelId="{F003402C-0746-47E2-9625-47CC350A2422}">
      <dgm:prSet phldrT="[Text]"/>
      <dgm:spPr/>
      <dgm:t>
        <a:bodyPr/>
        <a:lstStyle/>
        <a:p>
          <a:r>
            <a:rPr lang="en-US" dirty="0" smtClean="0"/>
            <a:t>Innovate</a:t>
          </a:r>
          <a:endParaRPr lang="en-US" dirty="0"/>
        </a:p>
      </dgm:t>
    </dgm:pt>
    <dgm:pt modelId="{A0C8FC23-2B38-47AB-8578-B6C94CDC5C6F}" type="parTrans" cxnId="{B96B4C36-6551-452A-BAEB-AB46B7F57D0A}">
      <dgm:prSet/>
      <dgm:spPr/>
      <dgm:t>
        <a:bodyPr/>
        <a:lstStyle/>
        <a:p>
          <a:endParaRPr lang="en-US"/>
        </a:p>
      </dgm:t>
    </dgm:pt>
    <dgm:pt modelId="{7A752D93-42FD-47C1-8747-698F7E39FEC0}" type="sibTrans" cxnId="{B96B4C36-6551-452A-BAEB-AB46B7F57D0A}">
      <dgm:prSet/>
      <dgm:spPr/>
      <dgm:t>
        <a:bodyPr/>
        <a:lstStyle/>
        <a:p>
          <a:endParaRPr lang="en-US"/>
        </a:p>
      </dgm:t>
    </dgm:pt>
    <dgm:pt modelId="{29389F8F-9F9E-4B3B-9592-E5F6EE500B20}">
      <dgm:prSet phldrT="[Text]"/>
      <dgm:spPr/>
      <dgm:t>
        <a:bodyPr/>
        <a:lstStyle/>
        <a:p>
          <a:r>
            <a:rPr lang="en-US" dirty="0" smtClean="0"/>
            <a:t>Fun</a:t>
          </a:r>
          <a:endParaRPr lang="en-US" dirty="0"/>
        </a:p>
      </dgm:t>
    </dgm:pt>
    <dgm:pt modelId="{D02960E5-58AC-40CC-8CB8-313445A63F35}" type="parTrans" cxnId="{64D32974-39F4-4AF1-B898-C9F16FBCF9DA}">
      <dgm:prSet/>
      <dgm:spPr/>
      <dgm:t>
        <a:bodyPr/>
        <a:lstStyle/>
        <a:p>
          <a:endParaRPr lang="en-US"/>
        </a:p>
      </dgm:t>
    </dgm:pt>
    <dgm:pt modelId="{3A492E6A-C63F-4BAC-BFD6-46EFCDD7F595}" type="sibTrans" cxnId="{64D32974-39F4-4AF1-B898-C9F16FBCF9DA}">
      <dgm:prSet/>
      <dgm:spPr/>
      <dgm:t>
        <a:bodyPr/>
        <a:lstStyle/>
        <a:p>
          <a:endParaRPr lang="en-US"/>
        </a:p>
      </dgm:t>
    </dgm:pt>
    <dgm:pt modelId="{C8204D96-3F8E-492C-92EB-AEA3630B8BF3}" type="pres">
      <dgm:prSet presAssocID="{B101AF7E-3947-4FFD-A00D-5748B6E5C7E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61475-924D-476F-80B0-9239EA7F32EC}" type="pres">
      <dgm:prSet presAssocID="{DDDA9057-F46B-44D2-8F82-721BB83C59E5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0AA4F-02B7-49F9-941A-855ECCB051EB}" type="pres">
      <dgm:prSet presAssocID="{AFAAFBE6-5A77-452F-99CA-0AFF0440AC2C}" presName="sibTrans" presStyleCnt="0"/>
      <dgm:spPr/>
    </dgm:pt>
    <dgm:pt modelId="{978D4F7D-61E5-4A05-B99A-E9C02EC87F72}" type="pres">
      <dgm:prSet presAssocID="{82C4EDAB-071A-433F-BD57-1F7F5759D4F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FEBE0-F9E9-4F9E-8BE8-C8A075B36E1A}" type="pres">
      <dgm:prSet presAssocID="{6C9DC7C0-54EF-4862-8AB9-C4E4F6EB5E33}" presName="sibTrans" presStyleCnt="0"/>
      <dgm:spPr/>
    </dgm:pt>
    <dgm:pt modelId="{CE499A81-97BF-4D54-B44F-F888FE480D46}" type="pres">
      <dgm:prSet presAssocID="{EC4D0225-D7BA-41AE-9D36-7BA415C316AD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A5813-746F-4D2D-A4AA-320A3E47CFE0}" type="pres">
      <dgm:prSet presAssocID="{7F709347-F117-445A-9BEB-C84941F4578E}" presName="sibTrans" presStyleCnt="0"/>
      <dgm:spPr/>
    </dgm:pt>
    <dgm:pt modelId="{824DEB9E-E788-487A-B80C-AA360EBC4D80}" type="pres">
      <dgm:prSet presAssocID="{01F1F424-9F57-4115-ACEE-F6191357F890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668F3-E8CC-475D-A509-24DEF034B36C}" type="pres">
      <dgm:prSet presAssocID="{5AA2E171-D9BF-4EFC-AC54-BEE455868E3B}" presName="sibTrans" presStyleCnt="0"/>
      <dgm:spPr/>
    </dgm:pt>
    <dgm:pt modelId="{7569FDD8-0D8C-4EF9-A4CA-72CA17048876}" type="pres">
      <dgm:prSet presAssocID="{5B599353-7D4D-413E-9E46-E0BA757E8E61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63937A-7E7B-4E6A-9B5E-96AB2E0FB0D9}" type="pres">
      <dgm:prSet presAssocID="{DC4F263D-3742-4586-BF59-D2549613B92D}" presName="sibTrans" presStyleCnt="0"/>
      <dgm:spPr/>
    </dgm:pt>
    <dgm:pt modelId="{227F2834-5DAB-4D34-A2DD-B1A1312A5085}" type="pres">
      <dgm:prSet presAssocID="{1CC95673-441C-4674-9D7D-1909DE55C7D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6385B-5B34-40BC-8558-53D4E15DD660}" type="pres">
      <dgm:prSet presAssocID="{BF0BAC4C-A356-48F4-B282-DF01B9A50697}" presName="sibTrans" presStyleCnt="0"/>
      <dgm:spPr/>
    </dgm:pt>
    <dgm:pt modelId="{18FB3165-9D51-4687-880C-9D12252C342F}" type="pres">
      <dgm:prSet presAssocID="{298439E7-906A-48C9-BDEE-A78F180CCC93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FF1AC-4007-4B44-9345-72B518A2F259}" type="pres">
      <dgm:prSet presAssocID="{81BD0B72-9E1B-4BB5-9DCF-786AB9300029}" presName="sibTrans" presStyleCnt="0"/>
      <dgm:spPr/>
    </dgm:pt>
    <dgm:pt modelId="{CA8BBCFB-8A0D-474E-8A76-5C82AC0C55ED}" type="pres">
      <dgm:prSet presAssocID="{D2516400-91E9-4331-95C4-EBF306F74E85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91122-A69D-42B4-9BF7-1768CD0C57B0}" type="pres">
      <dgm:prSet presAssocID="{F6D627B0-BC48-4AE2-9A52-DA1C7163074F}" presName="sibTrans" presStyleCnt="0"/>
      <dgm:spPr/>
    </dgm:pt>
    <dgm:pt modelId="{A3A23D84-CA27-44BB-9363-C159161F09FA}" type="pres">
      <dgm:prSet presAssocID="{F003402C-0746-47E2-9625-47CC350A2422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20010-6B59-43D3-9D5B-76DDB4FE04D2}" type="pres">
      <dgm:prSet presAssocID="{7A752D93-42FD-47C1-8747-698F7E39FEC0}" presName="sibTrans" presStyleCnt="0"/>
      <dgm:spPr/>
    </dgm:pt>
    <dgm:pt modelId="{75024463-59CB-49B0-91ED-85821A4E1BF4}" type="pres">
      <dgm:prSet presAssocID="{29389F8F-9F9E-4B3B-9592-E5F6EE500B2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00CBE4-40DE-4A5F-B525-FB66B065D48D}" srcId="{B101AF7E-3947-4FFD-A00D-5748B6E5C7E1}" destId="{5B599353-7D4D-413E-9E46-E0BA757E8E61}" srcOrd="4" destOrd="0" parTransId="{8747AEBE-B7C4-4CBD-895A-3E8234C3B41A}" sibTransId="{DC4F263D-3742-4586-BF59-D2549613B92D}"/>
    <dgm:cxn modelId="{64D32974-39F4-4AF1-B898-C9F16FBCF9DA}" srcId="{B101AF7E-3947-4FFD-A00D-5748B6E5C7E1}" destId="{29389F8F-9F9E-4B3B-9592-E5F6EE500B20}" srcOrd="9" destOrd="0" parTransId="{D02960E5-58AC-40CC-8CB8-313445A63F35}" sibTransId="{3A492E6A-C63F-4BAC-BFD6-46EFCDD7F595}"/>
    <dgm:cxn modelId="{B472FFC7-B419-4CFB-BBFA-63DEB15599AF}" type="presOf" srcId="{DDDA9057-F46B-44D2-8F82-721BB83C59E5}" destId="{FC061475-924D-476F-80B0-9239EA7F32EC}" srcOrd="0" destOrd="0" presId="urn:microsoft.com/office/officeart/2005/8/layout/default"/>
    <dgm:cxn modelId="{86F5650C-FC6F-48B8-95FF-3D1C2364F538}" type="presOf" srcId="{5B599353-7D4D-413E-9E46-E0BA757E8E61}" destId="{7569FDD8-0D8C-4EF9-A4CA-72CA17048876}" srcOrd="0" destOrd="0" presId="urn:microsoft.com/office/officeart/2005/8/layout/default"/>
    <dgm:cxn modelId="{04754AA0-75E6-4CB9-8475-EF40AC0356AE}" srcId="{B101AF7E-3947-4FFD-A00D-5748B6E5C7E1}" destId="{EC4D0225-D7BA-41AE-9D36-7BA415C316AD}" srcOrd="2" destOrd="0" parTransId="{7ACE861B-7B43-4525-A14E-F6C1AF1A9E6A}" sibTransId="{7F709347-F117-445A-9BEB-C84941F4578E}"/>
    <dgm:cxn modelId="{06EA24C8-150C-427A-9B91-938648CCB713}" type="presOf" srcId="{B101AF7E-3947-4FFD-A00D-5748B6E5C7E1}" destId="{C8204D96-3F8E-492C-92EB-AEA3630B8BF3}" srcOrd="0" destOrd="0" presId="urn:microsoft.com/office/officeart/2005/8/layout/default"/>
    <dgm:cxn modelId="{AD811EF8-7998-4A1D-8822-78E2D7CA3564}" srcId="{B101AF7E-3947-4FFD-A00D-5748B6E5C7E1}" destId="{DDDA9057-F46B-44D2-8F82-721BB83C59E5}" srcOrd="0" destOrd="0" parTransId="{6F61795C-0673-49A5-BE4E-B117F1EC56CF}" sibTransId="{AFAAFBE6-5A77-452F-99CA-0AFF0440AC2C}"/>
    <dgm:cxn modelId="{B96B4C36-6551-452A-BAEB-AB46B7F57D0A}" srcId="{B101AF7E-3947-4FFD-A00D-5748B6E5C7E1}" destId="{F003402C-0746-47E2-9625-47CC350A2422}" srcOrd="8" destOrd="0" parTransId="{A0C8FC23-2B38-47AB-8578-B6C94CDC5C6F}" sibTransId="{7A752D93-42FD-47C1-8747-698F7E39FEC0}"/>
    <dgm:cxn modelId="{08C13413-4EAF-4D6B-AB2A-E7F66E4FB9D5}" type="presOf" srcId="{D2516400-91E9-4331-95C4-EBF306F74E85}" destId="{CA8BBCFB-8A0D-474E-8A76-5C82AC0C55ED}" srcOrd="0" destOrd="0" presId="urn:microsoft.com/office/officeart/2005/8/layout/default"/>
    <dgm:cxn modelId="{F5EE30EC-6D2D-4B45-B4AE-45508E771ECB}" srcId="{B101AF7E-3947-4FFD-A00D-5748B6E5C7E1}" destId="{D2516400-91E9-4331-95C4-EBF306F74E85}" srcOrd="7" destOrd="0" parTransId="{48B680F5-4450-4EC3-9605-54D54BBD87F6}" sibTransId="{F6D627B0-BC48-4AE2-9A52-DA1C7163074F}"/>
    <dgm:cxn modelId="{DC9BA568-714E-45A2-93E6-2AB78F52E45B}" srcId="{B101AF7E-3947-4FFD-A00D-5748B6E5C7E1}" destId="{1CC95673-441C-4674-9D7D-1909DE55C7DB}" srcOrd="5" destOrd="0" parTransId="{5C7900A8-C7D9-474D-BD98-CF2E0CAB578F}" sibTransId="{BF0BAC4C-A356-48F4-B282-DF01B9A50697}"/>
    <dgm:cxn modelId="{E586BAA4-1CDA-4046-9EE2-3B21DDF9DC4F}" type="presOf" srcId="{1CC95673-441C-4674-9D7D-1909DE55C7DB}" destId="{227F2834-5DAB-4D34-A2DD-B1A1312A5085}" srcOrd="0" destOrd="0" presId="urn:microsoft.com/office/officeart/2005/8/layout/default"/>
    <dgm:cxn modelId="{6D77108C-0AB8-415E-BC71-809356C941BC}" type="presOf" srcId="{F003402C-0746-47E2-9625-47CC350A2422}" destId="{A3A23D84-CA27-44BB-9363-C159161F09FA}" srcOrd="0" destOrd="0" presId="urn:microsoft.com/office/officeart/2005/8/layout/default"/>
    <dgm:cxn modelId="{1EC4CABA-E2F2-4761-8A99-800C086EA9A7}" srcId="{B101AF7E-3947-4FFD-A00D-5748B6E5C7E1}" destId="{82C4EDAB-071A-433F-BD57-1F7F5759D4FC}" srcOrd="1" destOrd="0" parTransId="{700A053F-4827-465D-A9BB-D58AE98B8766}" sibTransId="{6C9DC7C0-54EF-4862-8AB9-C4E4F6EB5E33}"/>
    <dgm:cxn modelId="{DE29CB7F-7D37-476B-83C0-B517A54E5C1B}" type="presOf" srcId="{01F1F424-9F57-4115-ACEE-F6191357F890}" destId="{824DEB9E-E788-487A-B80C-AA360EBC4D80}" srcOrd="0" destOrd="0" presId="urn:microsoft.com/office/officeart/2005/8/layout/default"/>
    <dgm:cxn modelId="{E8F51558-F199-4B08-81C4-0928AD255B8B}" type="presOf" srcId="{29389F8F-9F9E-4B3B-9592-E5F6EE500B20}" destId="{75024463-59CB-49B0-91ED-85821A4E1BF4}" srcOrd="0" destOrd="0" presId="urn:microsoft.com/office/officeart/2005/8/layout/default"/>
    <dgm:cxn modelId="{AD3389B0-458A-4F11-B776-449535606F18}" type="presOf" srcId="{298439E7-906A-48C9-BDEE-A78F180CCC93}" destId="{18FB3165-9D51-4687-880C-9D12252C342F}" srcOrd="0" destOrd="0" presId="urn:microsoft.com/office/officeart/2005/8/layout/default"/>
    <dgm:cxn modelId="{AF35DEEA-8340-438B-B2B6-7DCE0DF1B210}" type="presOf" srcId="{EC4D0225-D7BA-41AE-9D36-7BA415C316AD}" destId="{CE499A81-97BF-4D54-B44F-F888FE480D46}" srcOrd="0" destOrd="0" presId="urn:microsoft.com/office/officeart/2005/8/layout/default"/>
    <dgm:cxn modelId="{B226C410-4B5C-40FC-B9ED-F718D8FE55BD}" srcId="{B101AF7E-3947-4FFD-A00D-5748B6E5C7E1}" destId="{01F1F424-9F57-4115-ACEE-F6191357F890}" srcOrd="3" destOrd="0" parTransId="{0279AFF3-9441-4E2A-8FF0-7AF30B7C0EC4}" sibTransId="{5AA2E171-D9BF-4EFC-AC54-BEE455868E3B}"/>
    <dgm:cxn modelId="{64AAC348-3727-4C03-ADC2-69BADEDBC105}" type="presOf" srcId="{82C4EDAB-071A-433F-BD57-1F7F5759D4FC}" destId="{978D4F7D-61E5-4A05-B99A-E9C02EC87F72}" srcOrd="0" destOrd="0" presId="urn:microsoft.com/office/officeart/2005/8/layout/default"/>
    <dgm:cxn modelId="{596BDD41-9EE3-4D75-A9A4-A7753058A0DB}" srcId="{B101AF7E-3947-4FFD-A00D-5748B6E5C7E1}" destId="{298439E7-906A-48C9-BDEE-A78F180CCC93}" srcOrd="6" destOrd="0" parTransId="{76D297B8-2EB6-4399-97F1-C018C6B2790C}" sibTransId="{81BD0B72-9E1B-4BB5-9DCF-786AB9300029}"/>
    <dgm:cxn modelId="{8C098B4A-813C-4A77-9875-1DAE5F067F4B}" type="presParOf" srcId="{C8204D96-3F8E-492C-92EB-AEA3630B8BF3}" destId="{FC061475-924D-476F-80B0-9239EA7F32EC}" srcOrd="0" destOrd="0" presId="urn:microsoft.com/office/officeart/2005/8/layout/default"/>
    <dgm:cxn modelId="{6254BAB9-C2E4-48CC-A6E3-1767ADFCD922}" type="presParOf" srcId="{C8204D96-3F8E-492C-92EB-AEA3630B8BF3}" destId="{5330AA4F-02B7-49F9-941A-855ECCB051EB}" srcOrd="1" destOrd="0" presId="urn:microsoft.com/office/officeart/2005/8/layout/default"/>
    <dgm:cxn modelId="{74775F77-FAB7-4497-A29F-9DA71F121BDD}" type="presParOf" srcId="{C8204D96-3F8E-492C-92EB-AEA3630B8BF3}" destId="{978D4F7D-61E5-4A05-B99A-E9C02EC87F72}" srcOrd="2" destOrd="0" presId="urn:microsoft.com/office/officeart/2005/8/layout/default"/>
    <dgm:cxn modelId="{244DFA13-FE27-4389-8446-9F6A86AEEBA8}" type="presParOf" srcId="{C8204D96-3F8E-492C-92EB-AEA3630B8BF3}" destId="{B84FEBE0-F9E9-4F9E-8BE8-C8A075B36E1A}" srcOrd="3" destOrd="0" presId="urn:microsoft.com/office/officeart/2005/8/layout/default"/>
    <dgm:cxn modelId="{13C2EC80-147B-4343-8705-0581B8BD5EBC}" type="presParOf" srcId="{C8204D96-3F8E-492C-92EB-AEA3630B8BF3}" destId="{CE499A81-97BF-4D54-B44F-F888FE480D46}" srcOrd="4" destOrd="0" presId="urn:microsoft.com/office/officeart/2005/8/layout/default"/>
    <dgm:cxn modelId="{5C43BF62-EF81-4E69-87DE-924569964077}" type="presParOf" srcId="{C8204D96-3F8E-492C-92EB-AEA3630B8BF3}" destId="{1D7A5813-746F-4D2D-A4AA-320A3E47CFE0}" srcOrd="5" destOrd="0" presId="urn:microsoft.com/office/officeart/2005/8/layout/default"/>
    <dgm:cxn modelId="{DB780E4F-ECA3-45BF-AB55-4BDEB65E5BDF}" type="presParOf" srcId="{C8204D96-3F8E-492C-92EB-AEA3630B8BF3}" destId="{824DEB9E-E788-487A-B80C-AA360EBC4D80}" srcOrd="6" destOrd="0" presId="urn:microsoft.com/office/officeart/2005/8/layout/default"/>
    <dgm:cxn modelId="{13B38751-8CCD-492D-BFBD-02E8F6BF5716}" type="presParOf" srcId="{C8204D96-3F8E-492C-92EB-AEA3630B8BF3}" destId="{BEA668F3-E8CC-475D-A509-24DEF034B36C}" srcOrd="7" destOrd="0" presId="urn:microsoft.com/office/officeart/2005/8/layout/default"/>
    <dgm:cxn modelId="{75317F59-93C7-4149-AD2D-3856557BCAFA}" type="presParOf" srcId="{C8204D96-3F8E-492C-92EB-AEA3630B8BF3}" destId="{7569FDD8-0D8C-4EF9-A4CA-72CA17048876}" srcOrd="8" destOrd="0" presId="urn:microsoft.com/office/officeart/2005/8/layout/default"/>
    <dgm:cxn modelId="{1AF8A83E-069B-4C5C-B506-DE46B26135DE}" type="presParOf" srcId="{C8204D96-3F8E-492C-92EB-AEA3630B8BF3}" destId="{7963937A-7E7B-4E6A-9B5E-96AB2E0FB0D9}" srcOrd="9" destOrd="0" presId="urn:microsoft.com/office/officeart/2005/8/layout/default"/>
    <dgm:cxn modelId="{5F180825-09C6-4B90-AF12-E5AD94C4E15F}" type="presParOf" srcId="{C8204D96-3F8E-492C-92EB-AEA3630B8BF3}" destId="{227F2834-5DAB-4D34-A2DD-B1A1312A5085}" srcOrd="10" destOrd="0" presId="urn:microsoft.com/office/officeart/2005/8/layout/default"/>
    <dgm:cxn modelId="{07B85B0A-CF32-4CEC-9B1C-92C91FDC3659}" type="presParOf" srcId="{C8204D96-3F8E-492C-92EB-AEA3630B8BF3}" destId="{A296385B-5B34-40BC-8558-53D4E15DD660}" srcOrd="11" destOrd="0" presId="urn:microsoft.com/office/officeart/2005/8/layout/default"/>
    <dgm:cxn modelId="{5C666F79-91CE-4D38-81B6-B669A491C052}" type="presParOf" srcId="{C8204D96-3F8E-492C-92EB-AEA3630B8BF3}" destId="{18FB3165-9D51-4687-880C-9D12252C342F}" srcOrd="12" destOrd="0" presId="urn:microsoft.com/office/officeart/2005/8/layout/default"/>
    <dgm:cxn modelId="{DFD84780-5A6C-4C28-8DEF-0BF445A8312D}" type="presParOf" srcId="{C8204D96-3F8E-492C-92EB-AEA3630B8BF3}" destId="{35CFF1AC-4007-4B44-9345-72B518A2F259}" srcOrd="13" destOrd="0" presId="urn:microsoft.com/office/officeart/2005/8/layout/default"/>
    <dgm:cxn modelId="{7D3DE07C-796C-4407-A62F-29D02B377980}" type="presParOf" srcId="{C8204D96-3F8E-492C-92EB-AEA3630B8BF3}" destId="{CA8BBCFB-8A0D-474E-8A76-5C82AC0C55ED}" srcOrd="14" destOrd="0" presId="urn:microsoft.com/office/officeart/2005/8/layout/default"/>
    <dgm:cxn modelId="{724496BF-C476-4394-9ACA-41B319B87755}" type="presParOf" srcId="{C8204D96-3F8E-492C-92EB-AEA3630B8BF3}" destId="{72D91122-A69D-42B4-9BF7-1768CD0C57B0}" srcOrd="15" destOrd="0" presId="urn:microsoft.com/office/officeart/2005/8/layout/default"/>
    <dgm:cxn modelId="{828BEC09-A122-4C36-BFF5-A27FDE018DC4}" type="presParOf" srcId="{C8204D96-3F8E-492C-92EB-AEA3630B8BF3}" destId="{A3A23D84-CA27-44BB-9363-C159161F09FA}" srcOrd="16" destOrd="0" presId="urn:microsoft.com/office/officeart/2005/8/layout/default"/>
    <dgm:cxn modelId="{E693CB9E-F954-4B24-A911-4532937C95FD}" type="presParOf" srcId="{C8204D96-3F8E-492C-92EB-AEA3630B8BF3}" destId="{89220010-6B59-43D3-9D5B-76DDB4FE04D2}" srcOrd="17" destOrd="0" presId="urn:microsoft.com/office/officeart/2005/8/layout/default"/>
    <dgm:cxn modelId="{67F1D303-2782-484B-BF33-BCBD74C0305A}" type="presParOf" srcId="{C8204D96-3F8E-492C-92EB-AEA3630B8BF3}" destId="{75024463-59CB-49B0-91ED-85821A4E1B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9BDDA-2FD8-4903-9915-72DB803FE9E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F3A7DA-C94B-45C7-A1A5-B1FC8595D091}">
      <dgm:prSet phldrT="[Text]" custT="1"/>
      <dgm:spPr/>
      <dgm:t>
        <a:bodyPr/>
        <a:lstStyle/>
        <a:p>
          <a:pPr algn="l"/>
          <a:r>
            <a:rPr lang="en-US" sz="1050" u="sng" dirty="0" smtClean="0"/>
            <a:t>President:</a:t>
          </a:r>
          <a:r>
            <a:rPr lang="en-US" sz="1050" u="none" dirty="0" smtClean="0"/>
            <a:t>	Ander Solorzano</a:t>
          </a:r>
        </a:p>
        <a:p>
          <a:pPr algn="l"/>
          <a:r>
            <a:rPr lang="en-US" sz="1050" u="sng" dirty="0" smtClean="0"/>
            <a:t>Vice-President:</a:t>
          </a:r>
          <a:r>
            <a:rPr lang="en-US" sz="1050" u="none" dirty="0" smtClean="0"/>
            <a:t>	Dan Galway</a:t>
          </a:r>
        </a:p>
        <a:p>
          <a:pPr algn="l"/>
          <a:r>
            <a:rPr lang="en-US" sz="1050" u="sng" dirty="0" smtClean="0"/>
            <a:t>Secretary:</a:t>
          </a:r>
          <a:r>
            <a:rPr lang="en-US" sz="1050" u="none" dirty="0" smtClean="0"/>
            <a:t>	Allison Crump</a:t>
          </a:r>
        </a:p>
        <a:p>
          <a:pPr algn="l"/>
          <a:r>
            <a:rPr lang="en-US" sz="1050" u="sng" dirty="0" smtClean="0"/>
            <a:t>Treasurer:</a:t>
          </a:r>
          <a:r>
            <a:rPr lang="en-US" sz="1050" u="none" dirty="0" smtClean="0"/>
            <a:t>	Spencer Carver</a:t>
          </a:r>
          <a:endParaRPr lang="en-US" sz="1050" u="sng" dirty="0"/>
        </a:p>
      </dgm:t>
    </dgm:pt>
    <dgm:pt modelId="{D9448AF6-0650-4700-8D79-2547863F80CD}" type="parTrans" cxnId="{4C6869D1-AAAA-467B-A6AA-FEC86373E35C}">
      <dgm:prSet/>
      <dgm:spPr/>
      <dgm:t>
        <a:bodyPr/>
        <a:lstStyle/>
        <a:p>
          <a:endParaRPr lang="en-US"/>
        </a:p>
      </dgm:t>
    </dgm:pt>
    <dgm:pt modelId="{4F078EA8-0171-4D88-9B15-DE9ED60F779A}" type="sibTrans" cxnId="{4C6869D1-AAAA-467B-A6AA-FEC86373E35C}">
      <dgm:prSet/>
      <dgm:spPr/>
      <dgm:t>
        <a:bodyPr/>
        <a:lstStyle/>
        <a:p>
          <a:endParaRPr lang="en-US"/>
        </a:p>
      </dgm:t>
    </dgm:pt>
    <dgm:pt modelId="{7D65BFFC-C6CE-4956-A29D-AC50AB8EF308}">
      <dgm:prSet phldrT="[Text]" custT="1"/>
      <dgm:spPr/>
      <dgm:t>
        <a:bodyPr/>
        <a:lstStyle/>
        <a:p>
          <a:r>
            <a:rPr lang="en-US" sz="1000" dirty="0" smtClean="0"/>
            <a:t>MATE</a:t>
          </a:r>
          <a:endParaRPr lang="en-US" sz="1000" dirty="0"/>
        </a:p>
      </dgm:t>
    </dgm:pt>
    <dgm:pt modelId="{4ED091DE-33AE-47BA-9B3B-251C9ABE734A}" type="parTrans" cxnId="{27FCA072-97DE-4E50-A73E-C194EE57DD80}">
      <dgm:prSet/>
      <dgm:spPr/>
      <dgm:t>
        <a:bodyPr/>
        <a:lstStyle/>
        <a:p>
          <a:endParaRPr lang="en-US"/>
        </a:p>
      </dgm:t>
    </dgm:pt>
    <dgm:pt modelId="{FD895C95-BEC9-4732-B48B-D00BC7557579}" type="sibTrans" cxnId="{27FCA072-97DE-4E50-A73E-C194EE57DD80}">
      <dgm:prSet/>
      <dgm:spPr/>
      <dgm:t>
        <a:bodyPr/>
        <a:lstStyle/>
        <a:p>
          <a:endParaRPr lang="en-US"/>
        </a:p>
      </dgm:t>
    </dgm:pt>
    <dgm:pt modelId="{EAAEC5CD-B4B8-42E9-99DB-F3D3F33B5A0C}">
      <dgm:prSet phldrT="[Text]" custT="1"/>
      <dgm:spPr/>
      <dgm:t>
        <a:bodyPr/>
        <a:lstStyle/>
        <a:p>
          <a:r>
            <a:rPr lang="en-US" sz="1000" dirty="0" smtClean="0"/>
            <a:t>Air</a:t>
          </a:r>
          <a:endParaRPr lang="en-US" sz="1000" dirty="0"/>
        </a:p>
      </dgm:t>
    </dgm:pt>
    <dgm:pt modelId="{D61184F7-FAEE-485C-8C72-6F2016061C9D}" type="parTrans" cxnId="{E1FA1B54-63ED-4D81-90D7-C9DCAA5F601E}">
      <dgm:prSet/>
      <dgm:spPr/>
      <dgm:t>
        <a:bodyPr/>
        <a:lstStyle/>
        <a:p>
          <a:endParaRPr lang="en-US"/>
        </a:p>
      </dgm:t>
    </dgm:pt>
    <dgm:pt modelId="{4C021DE9-C71B-4B5B-B6D6-CB93E2A903E0}" type="sibTrans" cxnId="{E1FA1B54-63ED-4D81-90D7-C9DCAA5F601E}">
      <dgm:prSet/>
      <dgm:spPr/>
      <dgm:t>
        <a:bodyPr/>
        <a:lstStyle/>
        <a:p>
          <a:endParaRPr lang="en-US"/>
        </a:p>
      </dgm:t>
    </dgm:pt>
    <dgm:pt modelId="{16E18197-92A6-4584-9F22-E5FAECF24061}">
      <dgm:prSet phldrT="[Text]"/>
      <dgm:spPr/>
      <dgm:t>
        <a:bodyPr/>
        <a:lstStyle/>
        <a:p>
          <a:r>
            <a:rPr lang="en-US" dirty="0" smtClean="0"/>
            <a:t>Officers</a:t>
          </a:r>
          <a:endParaRPr lang="en-US" dirty="0"/>
        </a:p>
      </dgm:t>
    </dgm:pt>
    <dgm:pt modelId="{C9088383-FCBC-490F-9E62-5B6681E07496}" type="parTrans" cxnId="{565E71F9-7D04-478C-9694-81FA4EFA346F}">
      <dgm:prSet/>
      <dgm:spPr/>
      <dgm:t>
        <a:bodyPr/>
        <a:lstStyle/>
        <a:p>
          <a:endParaRPr lang="en-US"/>
        </a:p>
      </dgm:t>
    </dgm:pt>
    <dgm:pt modelId="{F9600426-0313-4943-B114-AF83EB34514E}" type="sibTrans" cxnId="{565E71F9-7D04-478C-9694-81FA4EFA346F}">
      <dgm:prSet/>
      <dgm:spPr/>
      <dgm:t>
        <a:bodyPr/>
        <a:lstStyle/>
        <a:p>
          <a:endParaRPr lang="en-US"/>
        </a:p>
      </dgm:t>
    </dgm:pt>
    <dgm:pt modelId="{AA4A39E2-BE8E-4404-95AC-452C3B882088}">
      <dgm:prSet phldrT="[Text]"/>
      <dgm:spPr/>
      <dgm:t>
        <a:bodyPr/>
        <a:lstStyle/>
        <a:p>
          <a:r>
            <a:rPr lang="en-US" dirty="0" smtClean="0"/>
            <a:t>Competition Teams</a:t>
          </a:r>
          <a:endParaRPr lang="en-US" dirty="0"/>
        </a:p>
      </dgm:t>
    </dgm:pt>
    <dgm:pt modelId="{825CB515-9DF6-44EC-8B39-DBC2F13AAD61}" type="parTrans" cxnId="{357C4F64-0659-4F78-9293-D0B8403CF070}">
      <dgm:prSet/>
      <dgm:spPr/>
      <dgm:t>
        <a:bodyPr/>
        <a:lstStyle/>
        <a:p>
          <a:endParaRPr lang="en-US"/>
        </a:p>
      </dgm:t>
    </dgm:pt>
    <dgm:pt modelId="{C2D94801-C4D1-43C4-BF93-E2FDDB59FF7F}" type="sibTrans" cxnId="{357C4F64-0659-4F78-9293-D0B8403CF070}">
      <dgm:prSet/>
      <dgm:spPr/>
      <dgm:t>
        <a:bodyPr/>
        <a:lstStyle/>
        <a:p>
          <a:endParaRPr lang="en-US"/>
        </a:p>
      </dgm:t>
    </dgm:pt>
    <dgm:pt modelId="{57E3B85F-2E05-4A35-A7FF-2A404F07C697}">
      <dgm:prSet phldrT="[Text]" custT="1"/>
      <dgm:spPr/>
      <dgm:t>
        <a:bodyPr/>
        <a:lstStyle/>
        <a:p>
          <a:r>
            <a:rPr lang="en-US" sz="1000" dirty="0" smtClean="0"/>
            <a:t>IGVC</a:t>
          </a:r>
          <a:endParaRPr lang="en-US" sz="1000" dirty="0"/>
        </a:p>
      </dgm:t>
    </dgm:pt>
    <dgm:pt modelId="{9C80DBDA-0E36-44C5-88FB-77B0D4CBF09F}" type="parTrans" cxnId="{CCA7294D-135B-4D2E-92B5-5A9072CA487E}">
      <dgm:prSet/>
      <dgm:spPr/>
      <dgm:t>
        <a:bodyPr/>
        <a:lstStyle/>
        <a:p>
          <a:endParaRPr lang="en-US"/>
        </a:p>
      </dgm:t>
    </dgm:pt>
    <dgm:pt modelId="{A67C6A3C-FD02-4F0C-A051-0C97229EBD56}" type="sibTrans" cxnId="{CCA7294D-135B-4D2E-92B5-5A9072CA487E}">
      <dgm:prSet/>
      <dgm:spPr/>
      <dgm:t>
        <a:bodyPr/>
        <a:lstStyle/>
        <a:p>
          <a:endParaRPr lang="en-US"/>
        </a:p>
      </dgm:t>
    </dgm:pt>
    <dgm:pt modelId="{C80D0DEE-BD5C-43CF-B323-97FE6B9DAA22}">
      <dgm:prSet phldrT="[Text]" custT="1"/>
      <dgm:spPr/>
      <dgm:t>
        <a:bodyPr/>
        <a:lstStyle/>
        <a:p>
          <a:r>
            <a:rPr lang="en-US" sz="1000" dirty="0" smtClean="0"/>
            <a:t>Kevin Risden (lead)</a:t>
          </a:r>
        </a:p>
      </dgm:t>
    </dgm:pt>
    <dgm:pt modelId="{1ED5B3FA-4104-4917-8FDE-D9A634FF0181}" type="sibTrans" cxnId="{A8DD9D43-14C9-4CEC-ABBF-40410E9C8234}">
      <dgm:prSet/>
      <dgm:spPr/>
      <dgm:t>
        <a:bodyPr/>
        <a:lstStyle/>
        <a:p>
          <a:endParaRPr lang="en-US"/>
        </a:p>
      </dgm:t>
    </dgm:pt>
    <dgm:pt modelId="{429D7148-5588-4A96-A787-A3491D74825C}" type="parTrans" cxnId="{A8DD9D43-14C9-4CEC-ABBF-40410E9C8234}">
      <dgm:prSet/>
      <dgm:spPr/>
      <dgm:t>
        <a:bodyPr/>
        <a:lstStyle/>
        <a:p>
          <a:endParaRPr lang="en-US"/>
        </a:p>
      </dgm:t>
    </dgm:pt>
    <dgm:pt modelId="{F825C940-94F3-4471-81C9-967DB0B10473}">
      <dgm:prSet phldrT="[Text]" custT="1"/>
      <dgm:spPr/>
      <dgm:t>
        <a:bodyPr/>
        <a:lstStyle/>
        <a:p>
          <a:r>
            <a:rPr lang="en-US" sz="1000" u="sng" dirty="0" smtClean="0"/>
            <a:t>Software Systems</a:t>
          </a:r>
          <a:endParaRPr lang="en-US" sz="1000" u="none" dirty="0" smtClean="0"/>
        </a:p>
        <a:p>
          <a:r>
            <a:rPr lang="en-US" sz="1000" u="none" dirty="0" smtClean="0"/>
            <a:t>Ruffin White (lead)</a:t>
          </a:r>
        </a:p>
      </dgm:t>
    </dgm:pt>
    <dgm:pt modelId="{F8A8C0A2-BEBB-4FF1-9E7A-68430C399BAB}" type="sibTrans" cxnId="{25831EB3-5C2D-49A1-B6C6-0C9F7652A459}">
      <dgm:prSet/>
      <dgm:spPr/>
      <dgm:t>
        <a:bodyPr/>
        <a:lstStyle/>
        <a:p>
          <a:endParaRPr lang="en-US"/>
        </a:p>
      </dgm:t>
    </dgm:pt>
    <dgm:pt modelId="{784DA261-90EB-41F4-959C-EC738AA86C9E}" type="parTrans" cxnId="{25831EB3-5C2D-49A1-B6C6-0C9F7652A459}">
      <dgm:prSet/>
      <dgm:spPr/>
      <dgm:t>
        <a:bodyPr/>
        <a:lstStyle/>
        <a:p>
          <a:endParaRPr lang="en-US"/>
        </a:p>
      </dgm:t>
    </dgm:pt>
    <dgm:pt modelId="{2AE6DDBF-C178-430E-B0C1-5201E0D566B2}">
      <dgm:prSet phldrT="[Text]" custT="1"/>
      <dgm:spPr/>
      <dgm:t>
        <a:bodyPr/>
        <a:lstStyle/>
        <a:p>
          <a:r>
            <a:rPr lang="en-US" sz="1000" u="sng" dirty="0" smtClean="0"/>
            <a:t>Hardware Systems</a:t>
          </a:r>
          <a:endParaRPr lang="en-US" sz="1000" u="none" dirty="0" smtClean="0"/>
        </a:p>
        <a:p>
          <a:r>
            <a:rPr lang="en-US" sz="1000" u="none" dirty="0" smtClean="0"/>
            <a:t>Michael Pauly (lead)</a:t>
          </a:r>
        </a:p>
      </dgm:t>
    </dgm:pt>
    <dgm:pt modelId="{0862A08A-49EA-45F6-B5C1-564F9E560ACB}" type="sibTrans" cxnId="{3DFECD52-1422-4B5F-81EB-BE9FCBE1B6CC}">
      <dgm:prSet/>
      <dgm:spPr/>
      <dgm:t>
        <a:bodyPr/>
        <a:lstStyle/>
        <a:p>
          <a:endParaRPr lang="en-US"/>
        </a:p>
      </dgm:t>
    </dgm:pt>
    <dgm:pt modelId="{0195409F-448D-4A11-AC0D-A8A7DB245E1A}" type="parTrans" cxnId="{3DFECD52-1422-4B5F-81EB-BE9FCBE1B6CC}">
      <dgm:prSet/>
      <dgm:spPr/>
      <dgm:t>
        <a:bodyPr/>
        <a:lstStyle/>
        <a:p>
          <a:endParaRPr lang="en-US"/>
        </a:p>
      </dgm:t>
    </dgm:pt>
    <dgm:pt modelId="{1F59979A-EBB8-481E-A916-02AF4AAABE93}">
      <dgm:prSet phldrT="[Text]" custT="1"/>
      <dgm:spPr/>
      <dgm:t>
        <a:bodyPr/>
        <a:lstStyle/>
        <a:p>
          <a:r>
            <a:rPr lang="en-US" sz="1000" i="1" dirty="0" smtClean="0"/>
            <a:t>Starting this year</a:t>
          </a:r>
          <a:endParaRPr lang="en-US" sz="1000" i="1" dirty="0"/>
        </a:p>
      </dgm:t>
    </dgm:pt>
    <dgm:pt modelId="{87D87A7A-35A1-4440-A233-31E65332E16B}" type="sibTrans" cxnId="{72A2D868-C165-4861-AF75-050B54A715EE}">
      <dgm:prSet/>
      <dgm:spPr/>
      <dgm:t>
        <a:bodyPr/>
        <a:lstStyle/>
        <a:p>
          <a:endParaRPr lang="en-US"/>
        </a:p>
      </dgm:t>
    </dgm:pt>
    <dgm:pt modelId="{8F4F96C3-DF90-446F-A8BB-E1A9A5A582B4}" type="parTrans" cxnId="{72A2D868-C165-4861-AF75-050B54A715EE}">
      <dgm:prSet/>
      <dgm:spPr/>
      <dgm:t>
        <a:bodyPr/>
        <a:lstStyle/>
        <a:p>
          <a:endParaRPr lang="en-US"/>
        </a:p>
      </dgm:t>
    </dgm:pt>
    <dgm:pt modelId="{A98891D8-3D19-4085-853D-B016B0061381}">
      <dgm:prSet phldrT="[Text]"/>
      <dgm:spPr/>
      <dgm:t>
        <a:bodyPr/>
        <a:lstStyle/>
        <a:p>
          <a:r>
            <a:rPr lang="en-US" dirty="0" smtClean="0"/>
            <a:t>Members</a:t>
          </a:r>
          <a:endParaRPr lang="en-US" dirty="0"/>
        </a:p>
      </dgm:t>
    </dgm:pt>
    <dgm:pt modelId="{91DFD6F0-9C62-4AA5-9EDA-DD58C5C3B903}" type="sibTrans" cxnId="{014A875A-8BA7-469A-8531-8B55A0F5FCF7}">
      <dgm:prSet/>
      <dgm:spPr/>
      <dgm:t>
        <a:bodyPr/>
        <a:lstStyle/>
        <a:p>
          <a:endParaRPr lang="en-US"/>
        </a:p>
      </dgm:t>
    </dgm:pt>
    <dgm:pt modelId="{0DB14409-4610-48A5-93FB-871257D21ABA}" type="parTrans" cxnId="{014A875A-8BA7-469A-8531-8B55A0F5FCF7}">
      <dgm:prSet/>
      <dgm:spPr/>
      <dgm:t>
        <a:bodyPr/>
        <a:lstStyle/>
        <a:p>
          <a:endParaRPr lang="en-US"/>
        </a:p>
      </dgm:t>
    </dgm:pt>
    <dgm:pt modelId="{23CC2B98-8809-4FF1-A400-78FF0126401A}" type="pres">
      <dgm:prSet presAssocID="{C7A9BDDA-2FD8-4903-9915-72DB803FE9E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586006-1DF6-42AA-A99B-B0C7E3933F84}" type="pres">
      <dgm:prSet presAssocID="{C7A9BDDA-2FD8-4903-9915-72DB803FE9E2}" presName="hierFlow" presStyleCnt="0"/>
      <dgm:spPr/>
    </dgm:pt>
    <dgm:pt modelId="{2F6A2589-61B0-466A-9B07-B918A2242704}" type="pres">
      <dgm:prSet presAssocID="{C7A9BDDA-2FD8-4903-9915-72DB803FE9E2}" presName="firstBuf" presStyleCnt="0"/>
      <dgm:spPr/>
    </dgm:pt>
    <dgm:pt modelId="{EFF971BC-F625-49C2-A860-6140064917E2}" type="pres">
      <dgm:prSet presAssocID="{C7A9BDDA-2FD8-4903-9915-72DB803FE9E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BEFEF7C-BA0A-45AB-ABB2-B9307A25DD07}" type="pres">
      <dgm:prSet presAssocID="{8FF3A7DA-C94B-45C7-A1A5-B1FC8595D091}" presName="Name14" presStyleCnt="0"/>
      <dgm:spPr/>
    </dgm:pt>
    <dgm:pt modelId="{9E7CE1EB-ED3D-4AAC-A1A3-E3B57E4AFAA9}" type="pres">
      <dgm:prSet presAssocID="{8FF3A7DA-C94B-45C7-A1A5-B1FC8595D091}" presName="level1Shape" presStyleLbl="node0" presStyleIdx="0" presStyleCnt="1" custScaleX="2740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81E0A2-BB47-4013-AF5D-D0E555B51B4E}" type="pres">
      <dgm:prSet presAssocID="{8FF3A7DA-C94B-45C7-A1A5-B1FC8595D091}" presName="hierChild2" presStyleCnt="0"/>
      <dgm:spPr/>
    </dgm:pt>
    <dgm:pt modelId="{5442E0BC-7F4A-403E-978D-2869E3DB2A04}" type="pres">
      <dgm:prSet presAssocID="{4ED091DE-33AE-47BA-9B3B-251C9ABE734A}" presName="Name19" presStyleLbl="parChTrans1D2" presStyleIdx="0" presStyleCnt="3"/>
      <dgm:spPr/>
      <dgm:t>
        <a:bodyPr/>
        <a:lstStyle/>
        <a:p>
          <a:endParaRPr lang="en-US"/>
        </a:p>
      </dgm:t>
    </dgm:pt>
    <dgm:pt modelId="{B63C3E69-08E4-48B4-A401-35F29F43737A}" type="pres">
      <dgm:prSet presAssocID="{7D65BFFC-C6CE-4956-A29D-AC50AB8EF308}" presName="Name21" presStyleCnt="0"/>
      <dgm:spPr/>
    </dgm:pt>
    <dgm:pt modelId="{23EF0599-C144-4BA8-9C8E-00CE53F05D13}" type="pres">
      <dgm:prSet presAssocID="{7D65BFFC-C6CE-4956-A29D-AC50AB8EF308}" presName="level2Shape" presStyleLbl="node2" presStyleIdx="0" presStyleCnt="3"/>
      <dgm:spPr/>
      <dgm:t>
        <a:bodyPr/>
        <a:lstStyle/>
        <a:p>
          <a:endParaRPr lang="en-US"/>
        </a:p>
      </dgm:t>
    </dgm:pt>
    <dgm:pt modelId="{06AA420C-CF73-41FB-AFA7-97BFE4302ACE}" type="pres">
      <dgm:prSet presAssocID="{7D65BFFC-C6CE-4956-A29D-AC50AB8EF308}" presName="hierChild3" presStyleCnt="0"/>
      <dgm:spPr/>
    </dgm:pt>
    <dgm:pt modelId="{CE763E7C-702B-4CB1-9C68-1C46AD712B52}" type="pres">
      <dgm:prSet presAssocID="{429D7148-5588-4A96-A787-A3491D74825C}" presName="Name19" presStyleLbl="parChTrans1D3" presStyleIdx="0" presStyleCnt="4"/>
      <dgm:spPr/>
      <dgm:t>
        <a:bodyPr/>
        <a:lstStyle/>
        <a:p>
          <a:endParaRPr lang="en-US"/>
        </a:p>
      </dgm:t>
    </dgm:pt>
    <dgm:pt modelId="{E035F7BE-5415-4DB4-8EFF-792A26A16089}" type="pres">
      <dgm:prSet presAssocID="{C80D0DEE-BD5C-43CF-B323-97FE6B9DAA22}" presName="Name21" presStyleCnt="0"/>
      <dgm:spPr/>
    </dgm:pt>
    <dgm:pt modelId="{5F03E841-2197-46F1-A3D8-C3F9C0A5DF9E}" type="pres">
      <dgm:prSet presAssocID="{C80D0DEE-BD5C-43CF-B323-97FE6B9DAA22}" presName="level2Shape" presStyleLbl="node3" presStyleIdx="0" presStyleCnt="4"/>
      <dgm:spPr/>
      <dgm:t>
        <a:bodyPr/>
        <a:lstStyle/>
        <a:p>
          <a:endParaRPr lang="en-US"/>
        </a:p>
      </dgm:t>
    </dgm:pt>
    <dgm:pt modelId="{C5A373EB-555E-49D8-B37B-64280569D119}" type="pres">
      <dgm:prSet presAssocID="{C80D0DEE-BD5C-43CF-B323-97FE6B9DAA22}" presName="hierChild3" presStyleCnt="0"/>
      <dgm:spPr/>
    </dgm:pt>
    <dgm:pt modelId="{E0C052A2-41D2-47F3-8835-3CB29117A03C}" type="pres">
      <dgm:prSet presAssocID="{9C80DBDA-0E36-44C5-88FB-77B0D4CBF09F}" presName="Name19" presStyleLbl="parChTrans1D2" presStyleIdx="1" presStyleCnt="3"/>
      <dgm:spPr/>
      <dgm:t>
        <a:bodyPr/>
        <a:lstStyle/>
        <a:p>
          <a:endParaRPr lang="en-US"/>
        </a:p>
      </dgm:t>
    </dgm:pt>
    <dgm:pt modelId="{202035AF-837F-45C1-8312-B5460B47CD6B}" type="pres">
      <dgm:prSet presAssocID="{57E3B85F-2E05-4A35-A7FF-2A404F07C697}" presName="Name21" presStyleCnt="0"/>
      <dgm:spPr/>
    </dgm:pt>
    <dgm:pt modelId="{5C8259BB-3183-4BF8-8768-0C4F7AABC36E}" type="pres">
      <dgm:prSet presAssocID="{57E3B85F-2E05-4A35-A7FF-2A404F07C697}" presName="level2Shape" presStyleLbl="node2" presStyleIdx="1" presStyleCnt="3"/>
      <dgm:spPr/>
      <dgm:t>
        <a:bodyPr/>
        <a:lstStyle/>
        <a:p>
          <a:endParaRPr lang="en-US"/>
        </a:p>
      </dgm:t>
    </dgm:pt>
    <dgm:pt modelId="{819285B9-3474-445F-8650-F35A1C09CFBF}" type="pres">
      <dgm:prSet presAssocID="{57E3B85F-2E05-4A35-A7FF-2A404F07C697}" presName="hierChild3" presStyleCnt="0"/>
      <dgm:spPr/>
    </dgm:pt>
    <dgm:pt modelId="{4F3C4545-66E1-4401-92B9-D054645D126A}" type="pres">
      <dgm:prSet presAssocID="{0195409F-448D-4A11-AC0D-A8A7DB245E1A}" presName="Name19" presStyleLbl="parChTrans1D3" presStyleIdx="1" presStyleCnt="4"/>
      <dgm:spPr/>
      <dgm:t>
        <a:bodyPr/>
        <a:lstStyle/>
        <a:p>
          <a:endParaRPr lang="en-US"/>
        </a:p>
      </dgm:t>
    </dgm:pt>
    <dgm:pt modelId="{FD736A2B-42AD-4EC0-8ABE-1BA0AA98B3A9}" type="pres">
      <dgm:prSet presAssocID="{2AE6DDBF-C178-430E-B0C1-5201E0D566B2}" presName="Name21" presStyleCnt="0"/>
      <dgm:spPr/>
    </dgm:pt>
    <dgm:pt modelId="{2DA87742-5F9A-42FE-A88F-BAD183A40596}" type="pres">
      <dgm:prSet presAssocID="{2AE6DDBF-C178-430E-B0C1-5201E0D566B2}" presName="level2Shape" presStyleLbl="node3" presStyleIdx="1" presStyleCnt="4" custScaleY="110000"/>
      <dgm:spPr/>
      <dgm:t>
        <a:bodyPr/>
        <a:lstStyle/>
        <a:p>
          <a:endParaRPr lang="en-US"/>
        </a:p>
      </dgm:t>
    </dgm:pt>
    <dgm:pt modelId="{712AFCC5-96B5-4BE8-B759-BF8360A7268E}" type="pres">
      <dgm:prSet presAssocID="{2AE6DDBF-C178-430E-B0C1-5201E0D566B2}" presName="hierChild3" presStyleCnt="0"/>
      <dgm:spPr/>
    </dgm:pt>
    <dgm:pt modelId="{59DC3DBF-11AB-4269-AA91-AB5751D8192D}" type="pres">
      <dgm:prSet presAssocID="{784DA261-90EB-41F4-959C-EC738AA86C9E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30ABF5E-812D-4174-96E1-60D8BE5BF222}" type="pres">
      <dgm:prSet presAssocID="{F825C940-94F3-4471-81C9-967DB0B10473}" presName="Name21" presStyleCnt="0"/>
      <dgm:spPr/>
    </dgm:pt>
    <dgm:pt modelId="{72977EDD-25B2-4737-9E73-08D688E6C0F5}" type="pres">
      <dgm:prSet presAssocID="{F825C940-94F3-4471-81C9-967DB0B10473}" presName="level2Shape" presStyleLbl="node3" presStyleIdx="2" presStyleCnt="4" custScaleY="113586" custLinFactNeighborX="-1933" custLinFactNeighborY="-1605"/>
      <dgm:spPr/>
      <dgm:t>
        <a:bodyPr/>
        <a:lstStyle/>
        <a:p>
          <a:endParaRPr lang="en-US"/>
        </a:p>
      </dgm:t>
    </dgm:pt>
    <dgm:pt modelId="{CA3CD32A-A22F-4551-92A3-94FE287B4FDE}" type="pres">
      <dgm:prSet presAssocID="{F825C940-94F3-4471-81C9-967DB0B10473}" presName="hierChild3" presStyleCnt="0"/>
      <dgm:spPr/>
    </dgm:pt>
    <dgm:pt modelId="{D682554F-7B0D-42DF-AE1E-6FC29A5475C5}" type="pres">
      <dgm:prSet presAssocID="{D61184F7-FAEE-485C-8C72-6F2016061C9D}" presName="Name19" presStyleLbl="parChTrans1D2" presStyleIdx="2" presStyleCnt="3"/>
      <dgm:spPr/>
      <dgm:t>
        <a:bodyPr/>
        <a:lstStyle/>
        <a:p>
          <a:endParaRPr lang="en-US"/>
        </a:p>
      </dgm:t>
    </dgm:pt>
    <dgm:pt modelId="{790BF5F1-6820-4536-9BCF-379B7118EECB}" type="pres">
      <dgm:prSet presAssocID="{EAAEC5CD-B4B8-42E9-99DB-F3D3F33B5A0C}" presName="Name21" presStyleCnt="0"/>
      <dgm:spPr/>
    </dgm:pt>
    <dgm:pt modelId="{F26DDCDB-74E4-453E-BEAE-23D50236C8F1}" type="pres">
      <dgm:prSet presAssocID="{EAAEC5CD-B4B8-42E9-99DB-F3D3F33B5A0C}" presName="level2Shape" presStyleLbl="node2" presStyleIdx="2" presStyleCnt="3"/>
      <dgm:spPr/>
      <dgm:t>
        <a:bodyPr/>
        <a:lstStyle/>
        <a:p>
          <a:endParaRPr lang="en-US"/>
        </a:p>
      </dgm:t>
    </dgm:pt>
    <dgm:pt modelId="{F1553D2D-33F5-4ABC-B8C6-3F342879B82D}" type="pres">
      <dgm:prSet presAssocID="{EAAEC5CD-B4B8-42E9-99DB-F3D3F33B5A0C}" presName="hierChild3" presStyleCnt="0"/>
      <dgm:spPr/>
    </dgm:pt>
    <dgm:pt modelId="{9A160BC6-80A7-449C-BDF7-5B17E5B054DC}" type="pres">
      <dgm:prSet presAssocID="{8F4F96C3-DF90-446F-A8BB-E1A9A5A582B4}" presName="Name19" presStyleLbl="parChTrans1D3" presStyleIdx="3" presStyleCnt="4"/>
      <dgm:spPr/>
      <dgm:t>
        <a:bodyPr/>
        <a:lstStyle/>
        <a:p>
          <a:endParaRPr lang="en-US"/>
        </a:p>
      </dgm:t>
    </dgm:pt>
    <dgm:pt modelId="{62477D28-BBF5-41DE-AA07-C53425E88173}" type="pres">
      <dgm:prSet presAssocID="{1F59979A-EBB8-481E-A916-02AF4AAABE93}" presName="Name21" presStyleCnt="0"/>
      <dgm:spPr/>
    </dgm:pt>
    <dgm:pt modelId="{56E84EC1-2F18-458A-9FA0-E5A0EB9CF9B8}" type="pres">
      <dgm:prSet presAssocID="{1F59979A-EBB8-481E-A916-02AF4AAABE93}" presName="level2Shape" presStyleLbl="node3" presStyleIdx="3" presStyleCnt="4"/>
      <dgm:spPr/>
      <dgm:t>
        <a:bodyPr/>
        <a:lstStyle/>
        <a:p>
          <a:endParaRPr lang="en-US"/>
        </a:p>
      </dgm:t>
    </dgm:pt>
    <dgm:pt modelId="{1335A8E2-346C-4FC3-80F2-F568ABA0F7FF}" type="pres">
      <dgm:prSet presAssocID="{1F59979A-EBB8-481E-A916-02AF4AAABE93}" presName="hierChild3" presStyleCnt="0"/>
      <dgm:spPr/>
    </dgm:pt>
    <dgm:pt modelId="{7DC07715-30E7-44E0-95A9-21E5EA8CC830}" type="pres">
      <dgm:prSet presAssocID="{C7A9BDDA-2FD8-4903-9915-72DB803FE9E2}" presName="bgShapesFlow" presStyleCnt="0"/>
      <dgm:spPr/>
    </dgm:pt>
    <dgm:pt modelId="{7A2279B8-B4E7-4D95-80B4-7507C5EA8F86}" type="pres">
      <dgm:prSet presAssocID="{16E18197-92A6-4584-9F22-E5FAECF24061}" presName="rectComp" presStyleCnt="0"/>
      <dgm:spPr/>
    </dgm:pt>
    <dgm:pt modelId="{9243CC46-6E70-476C-B85F-1FD5DE4F5711}" type="pres">
      <dgm:prSet presAssocID="{16E18197-92A6-4584-9F22-E5FAECF24061}" presName="bgRect" presStyleLbl="bgShp" presStyleIdx="0" presStyleCnt="3"/>
      <dgm:spPr/>
      <dgm:t>
        <a:bodyPr/>
        <a:lstStyle/>
        <a:p>
          <a:endParaRPr lang="en-US"/>
        </a:p>
      </dgm:t>
    </dgm:pt>
    <dgm:pt modelId="{C33D7BFA-DA93-45BF-B6F1-7F1F8B980AF7}" type="pres">
      <dgm:prSet presAssocID="{16E18197-92A6-4584-9F22-E5FAECF24061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3BB13-A6F7-451F-9A6F-F24C489CA3D1}" type="pres">
      <dgm:prSet presAssocID="{16E18197-92A6-4584-9F22-E5FAECF24061}" presName="spComp" presStyleCnt="0"/>
      <dgm:spPr/>
    </dgm:pt>
    <dgm:pt modelId="{2282C9B0-5CF2-4D28-868D-0DF25998EF22}" type="pres">
      <dgm:prSet presAssocID="{16E18197-92A6-4584-9F22-E5FAECF24061}" presName="vSp" presStyleCnt="0"/>
      <dgm:spPr/>
    </dgm:pt>
    <dgm:pt modelId="{1205A212-0675-4AB8-A16D-C9488C107BF9}" type="pres">
      <dgm:prSet presAssocID="{AA4A39E2-BE8E-4404-95AC-452C3B882088}" presName="rectComp" presStyleCnt="0"/>
      <dgm:spPr/>
    </dgm:pt>
    <dgm:pt modelId="{0727F824-1CCC-46CE-86FB-651C1556F3D4}" type="pres">
      <dgm:prSet presAssocID="{AA4A39E2-BE8E-4404-95AC-452C3B882088}" presName="bgRect" presStyleLbl="bgShp" presStyleIdx="1" presStyleCnt="3"/>
      <dgm:spPr/>
      <dgm:t>
        <a:bodyPr/>
        <a:lstStyle/>
        <a:p>
          <a:endParaRPr lang="en-US"/>
        </a:p>
      </dgm:t>
    </dgm:pt>
    <dgm:pt modelId="{C0A05772-4C8E-4CEF-BCDF-1BBFA0284C0E}" type="pres">
      <dgm:prSet presAssocID="{AA4A39E2-BE8E-4404-95AC-452C3B882088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F6254-3AFA-42A7-8082-2EC46A6985BB}" type="pres">
      <dgm:prSet presAssocID="{AA4A39E2-BE8E-4404-95AC-452C3B882088}" presName="spComp" presStyleCnt="0"/>
      <dgm:spPr/>
    </dgm:pt>
    <dgm:pt modelId="{5E60C31E-9F68-4C01-BABE-63AC4C2471A2}" type="pres">
      <dgm:prSet presAssocID="{AA4A39E2-BE8E-4404-95AC-452C3B882088}" presName="vSp" presStyleCnt="0"/>
      <dgm:spPr/>
    </dgm:pt>
    <dgm:pt modelId="{80BE6AA1-D48D-464C-9070-9BEE2098D408}" type="pres">
      <dgm:prSet presAssocID="{A98891D8-3D19-4085-853D-B016B0061381}" presName="rectComp" presStyleCnt="0"/>
      <dgm:spPr/>
    </dgm:pt>
    <dgm:pt modelId="{361AA2B3-4499-47E0-9837-CFD89C37AF59}" type="pres">
      <dgm:prSet presAssocID="{A98891D8-3D19-4085-853D-B016B0061381}" presName="bgRect" presStyleLbl="bgShp" presStyleIdx="2" presStyleCnt="3" custScaleY="108646"/>
      <dgm:spPr/>
      <dgm:t>
        <a:bodyPr/>
        <a:lstStyle/>
        <a:p>
          <a:endParaRPr lang="en-US"/>
        </a:p>
      </dgm:t>
    </dgm:pt>
    <dgm:pt modelId="{CD2D3EC6-DAC9-43EB-A2A9-20A02A6ADD6C}" type="pres">
      <dgm:prSet presAssocID="{A98891D8-3D19-4085-853D-B016B0061381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5D6D0F-99AE-4559-A8C7-3D53179F3C84}" type="presOf" srcId="{16E18197-92A6-4584-9F22-E5FAECF24061}" destId="{9243CC46-6E70-476C-B85F-1FD5DE4F5711}" srcOrd="0" destOrd="0" presId="urn:microsoft.com/office/officeart/2005/8/layout/hierarchy6"/>
    <dgm:cxn modelId="{357C4F64-0659-4F78-9293-D0B8403CF070}" srcId="{C7A9BDDA-2FD8-4903-9915-72DB803FE9E2}" destId="{AA4A39E2-BE8E-4404-95AC-452C3B882088}" srcOrd="2" destOrd="0" parTransId="{825CB515-9DF6-44EC-8B39-DBC2F13AAD61}" sibTransId="{C2D94801-C4D1-43C4-BF93-E2FDDB59FF7F}"/>
    <dgm:cxn modelId="{75F7AC28-1724-443B-97AE-68254F14F906}" type="presOf" srcId="{0195409F-448D-4A11-AC0D-A8A7DB245E1A}" destId="{4F3C4545-66E1-4401-92B9-D054645D126A}" srcOrd="0" destOrd="0" presId="urn:microsoft.com/office/officeart/2005/8/layout/hierarchy6"/>
    <dgm:cxn modelId="{41806BE5-3A9D-46C5-B940-5DB4F664F706}" type="presOf" srcId="{4ED091DE-33AE-47BA-9B3B-251C9ABE734A}" destId="{5442E0BC-7F4A-403E-978D-2869E3DB2A04}" srcOrd="0" destOrd="0" presId="urn:microsoft.com/office/officeart/2005/8/layout/hierarchy6"/>
    <dgm:cxn modelId="{014A875A-8BA7-469A-8531-8B55A0F5FCF7}" srcId="{C7A9BDDA-2FD8-4903-9915-72DB803FE9E2}" destId="{A98891D8-3D19-4085-853D-B016B0061381}" srcOrd="3" destOrd="0" parTransId="{0DB14409-4610-48A5-93FB-871257D21ABA}" sibTransId="{91DFD6F0-9C62-4AA5-9EDA-DD58C5C3B903}"/>
    <dgm:cxn modelId="{6D69A75C-2E3D-4B3C-A9BA-A75A1BE37519}" type="presOf" srcId="{A98891D8-3D19-4085-853D-B016B0061381}" destId="{361AA2B3-4499-47E0-9837-CFD89C37AF59}" srcOrd="0" destOrd="0" presId="urn:microsoft.com/office/officeart/2005/8/layout/hierarchy6"/>
    <dgm:cxn modelId="{46045A19-1ADE-4D67-A3CB-855D202ECAA9}" type="presOf" srcId="{784DA261-90EB-41F4-959C-EC738AA86C9E}" destId="{59DC3DBF-11AB-4269-AA91-AB5751D8192D}" srcOrd="0" destOrd="0" presId="urn:microsoft.com/office/officeart/2005/8/layout/hierarchy6"/>
    <dgm:cxn modelId="{FEE4D458-2C94-4DB7-965D-CDAAE6314653}" type="presOf" srcId="{16E18197-92A6-4584-9F22-E5FAECF24061}" destId="{C33D7BFA-DA93-45BF-B6F1-7F1F8B980AF7}" srcOrd="1" destOrd="0" presId="urn:microsoft.com/office/officeart/2005/8/layout/hierarchy6"/>
    <dgm:cxn modelId="{B1DA6853-B386-4DFE-85B8-8BF16C335BB4}" type="presOf" srcId="{8F4F96C3-DF90-446F-A8BB-E1A9A5A582B4}" destId="{9A160BC6-80A7-449C-BDF7-5B17E5B054DC}" srcOrd="0" destOrd="0" presId="urn:microsoft.com/office/officeart/2005/8/layout/hierarchy6"/>
    <dgm:cxn modelId="{25831EB3-5C2D-49A1-B6C6-0C9F7652A459}" srcId="{57E3B85F-2E05-4A35-A7FF-2A404F07C697}" destId="{F825C940-94F3-4471-81C9-967DB0B10473}" srcOrd="1" destOrd="0" parTransId="{784DA261-90EB-41F4-959C-EC738AA86C9E}" sibTransId="{F8A8C0A2-BEBB-4FF1-9E7A-68430C399BAB}"/>
    <dgm:cxn modelId="{748DCCDB-9BA7-4E8A-A7C1-4DE105570E08}" type="presOf" srcId="{F825C940-94F3-4471-81C9-967DB0B10473}" destId="{72977EDD-25B2-4737-9E73-08D688E6C0F5}" srcOrd="0" destOrd="0" presId="urn:microsoft.com/office/officeart/2005/8/layout/hierarchy6"/>
    <dgm:cxn modelId="{65A15517-8676-42AD-9E89-D1B700216594}" type="presOf" srcId="{57E3B85F-2E05-4A35-A7FF-2A404F07C697}" destId="{5C8259BB-3183-4BF8-8768-0C4F7AABC36E}" srcOrd="0" destOrd="0" presId="urn:microsoft.com/office/officeart/2005/8/layout/hierarchy6"/>
    <dgm:cxn modelId="{72A2D868-C165-4861-AF75-050B54A715EE}" srcId="{EAAEC5CD-B4B8-42E9-99DB-F3D3F33B5A0C}" destId="{1F59979A-EBB8-481E-A916-02AF4AAABE93}" srcOrd="0" destOrd="0" parTransId="{8F4F96C3-DF90-446F-A8BB-E1A9A5A582B4}" sibTransId="{87D87A7A-35A1-4440-A233-31E65332E16B}"/>
    <dgm:cxn modelId="{27FCA072-97DE-4E50-A73E-C194EE57DD80}" srcId="{8FF3A7DA-C94B-45C7-A1A5-B1FC8595D091}" destId="{7D65BFFC-C6CE-4956-A29D-AC50AB8EF308}" srcOrd="0" destOrd="0" parTransId="{4ED091DE-33AE-47BA-9B3B-251C9ABE734A}" sibTransId="{FD895C95-BEC9-4732-B48B-D00BC7557579}"/>
    <dgm:cxn modelId="{E1FA1B54-63ED-4D81-90D7-C9DCAA5F601E}" srcId="{8FF3A7DA-C94B-45C7-A1A5-B1FC8595D091}" destId="{EAAEC5CD-B4B8-42E9-99DB-F3D3F33B5A0C}" srcOrd="2" destOrd="0" parTransId="{D61184F7-FAEE-485C-8C72-6F2016061C9D}" sibTransId="{4C021DE9-C71B-4B5B-B6D6-CB93E2A903E0}"/>
    <dgm:cxn modelId="{CACECF01-66C2-456E-8EFB-131DD48CDAE2}" type="presOf" srcId="{7D65BFFC-C6CE-4956-A29D-AC50AB8EF308}" destId="{23EF0599-C144-4BA8-9C8E-00CE53F05D13}" srcOrd="0" destOrd="0" presId="urn:microsoft.com/office/officeart/2005/8/layout/hierarchy6"/>
    <dgm:cxn modelId="{284622AE-C19B-432C-AD48-C654CBE50796}" type="presOf" srcId="{AA4A39E2-BE8E-4404-95AC-452C3B882088}" destId="{C0A05772-4C8E-4CEF-BCDF-1BBFA0284C0E}" srcOrd="1" destOrd="0" presId="urn:microsoft.com/office/officeart/2005/8/layout/hierarchy6"/>
    <dgm:cxn modelId="{DFED2DD7-730E-436B-A03F-407E50C0F43B}" type="presOf" srcId="{A98891D8-3D19-4085-853D-B016B0061381}" destId="{CD2D3EC6-DAC9-43EB-A2A9-20A02A6ADD6C}" srcOrd="1" destOrd="0" presId="urn:microsoft.com/office/officeart/2005/8/layout/hierarchy6"/>
    <dgm:cxn modelId="{2B4B8664-335A-4F1D-8947-C64D851CB585}" type="presOf" srcId="{2AE6DDBF-C178-430E-B0C1-5201E0D566B2}" destId="{2DA87742-5F9A-42FE-A88F-BAD183A40596}" srcOrd="0" destOrd="0" presId="urn:microsoft.com/office/officeart/2005/8/layout/hierarchy6"/>
    <dgm:cxn modelId="{E87BC57D-0F78-4BC3-8274-CE9BF653F83B}" type="presOf" srcId="{AA4A39E2-BE8E-4404-95AC-452C3B882088}" destId="{0727F824-1CCC-46CE-86FB-651C1556F3D4}" srcOrd="0" destOrd="0" presId="urn:microsoft.com/office/officeart/2005/8/layout/hierarchy6"/>
    <dgm:cxn modelId="{E19C941D-48DB-48BD-91B0-36BE5E8DD4EA}" type="presOf" srcId="{D61184F7-FAEE-485C-8C72-6F2016061C9D}" destId="{D682554F-7B0D-42DF-AE1E-6FC29A5475C5}" srcOrd="0" destOrd="0" presId="urn:microsoft.com/office/officeart/2005/8/layout/hierarchy6"/>
    <dgm:cxn modelId="{969778A4-23C8-48F9-9496-3370ABB11F57}" type="presOf" srcId="{429D7148-5588-4A96-A787-A3491D74825C}" destId="{CE763E7C-702B-4CB1-9C68-1C46AD712B52}" srcOrd="0" destOrd="0" presId="urn:microsoft.com/office/officeart/2005/8/layout/hierarchy6"/>
    <dgm:cxn modelId="{A9A497F1-D163-4295-B271-4A7DC54DDD46}" type="presOf" srcId="{9C80DBDA-0E36-44C5-88FB-77B0D4CBF09F}" destId="{E0C052A2-41D2-47F3-8835-3CB29117A03C}" srcOrd="0" destOrd="0" presId="urn:microsoft.com/office/officeart/2005/8/layout/hierarchy6"/>
    <dgm:cxn modelId="{565E71F9-7D04-478C-9694-81FA4EFA346F}" srcId="{C7A9BDDA-2FD8-4903-9915-72DB803FE9E2}" destId="{16E18197-92A6-4584-9F22-E5FAECF24061}" srcOrd="1" destOrd="0" parTransId="{C9088383-FCBC-490F-9E62-5B6681E07496}" sibTransId="{F9600426-0313-4943-B114-AF83EB34514E}"/>
    <dgm:cxn modelId="{A8DD9D43-14C9-4CEC-ABBF-40410E9C8234}" srcId="{7D65BFFC-C6CE-4956-A29D-AC50AB8EF308}" destId="{C80D0DEE-BD5C-43CF-B323-97FE6B9DAA22}" srcOrd="0" destOrd="0" parTransId="{429D7148-5588-4A96-A787-A3491D74825C}" sibTransId="{1ED5B3FA-4104-4917-8FDE-D9A634FF0181}"/>
    <dgm:cxn modelId="{3DFECD52-1422-4B5F-81EB-BE9FCBE1B6CC}" srcId="{57E3B85F-2E05-4A35-A7FF-2A404F07C697}" destId="{2AE6DDBF-C178-430E-B0C1-5201E0D566B2}" srcOrd="0" destOrd="0" parTransId="{0195409F-448D-4A11-AC0D-A8A7DB245E1A}" sibTransId="{0862A08A-49EA-45F6-B5C1-564F9E560ACB}"/>
    <dgm:cxn modelId="{EA2EB1BA-BFDF-49DE-9D52-62454B745D4E}" type="presOf" srcId="{1F59979A-EBB8-481E-A916-02AF4AAABE93}" destId="{56E84EC1-2F18-458A-9FA0-E5A0EB9CF9B8}" srcOrd="0" destOrd="0" presId="urn:microsoft.com/office/officeart/2005/8/layout/hierarchy6"/>
    <dgm:cxn modelId="{16284584-CC79-4796-97DB-BE2100B8918E}" type="presOf" srcId="{C7A9BDDA-2FD8-4903-9915-72DB803FE9E2}" destId="{23CC2B98-8809-4FF1-A400-78FF0126401A}" srcOrd="0" destOrd="0" presId="urn:microsoft.com/office/officeart/2005/8/layout/hierarchy6"/>
    <dgm:cxn modelId="{B7D0D84C-AF4A-4104-9DB0-7245E1CDF4DF}" type="presOf" srcId="{8FF3A7DA-C94B-45C7-A1A5-B1FC8595D091}" destId="{9E7CE1EB-ED3D-4AAC-A1A3-E3B57E4AFAA9}" srcOrd="0" destOrd="0" presId="urn:microsoft.com/office/officeart/2005/8/layout/hierarchy6"/>
    <dgm:cxn modelId="{CCA7294D-135B-4D2E-92B5-5A9072CA487E}" srcId="{8FF3A7DA-C94B-45C7-A1A5-B1FC8595D091}" destId="{57E3B85F-2E05-4A35-A7FF-2A404F07C697}" srcOrd="1" destOrd="0" parTransId="{9C80DBDA-0E36-44C5-88FB-77B0D4CBF09F}" sibTransId="{A67C6A3C-FD02-4F0C-A051-0C97229EBD56}"/>
    <dgm:cxn modelId="{6B69063B-227E-4705-8D6E-3C486C647BC8}" type="presOf" srcId="{C80D0DEE-BD5C-43CF-B323-97FE6B9DAA22}" destId="{5F03E841-2197-46F1-A3D8-C3F9C0A5DF9E}" srcOrd="0" destOrd="0" presId="urn:microsoft.com/office/officeart/2005/8/layout/hierarchy6"/>
    <dgm:cxn modelId="{0268761C-4919-4425-8F03-4DB49F3ADB01}" type="presOf" srcId="{EAAEC5CD-B4B8-42E9-99DB-F3D3F33B5A0C}" destId="{F26DDCDB-74E4-453E-BEAE-23D50236C8F1}" srcOrd="0" destOrd="0" presId="urn:microsoft.com/office/officeart/2005/8/layout/hierarchy6"/>
    <dgm:cxn modelId="{4C6869D1-AAAA-467B-A6AA-FEC86373E35C}" srcId="{C7A9BDDA-2FD8-4903-9915-72DB803FE9E2}" destId="{8FF3A7DA-C94B-45C7-A1A5-B1FC8595D091}" srcOrd="0" destOrd="0" parTransId="{D9448AF6-0650-4700-8D79-2547863F80CD}" sibTransId="{4F078EA8-0171-4D88-9B15-DE9ED60F779A}"/>
    <dgm:cxn modelId="{78EFE0C1-94B4-4FDE-B4DB-350E034612C6}" type="presParOf" srcId="{23CC2B98-8809-4FF1-A400-78FF0126401A}" destId="{32586006-1DF6-42AA-A99B-B0C7E3933F84}" srcOrd="0" destOrd="0" presId="urn:microsoft.com/office/officeart/2005/8/layout/hierarchy6"/>
    <dgm:cxn modelId="{2059BA81-544E-4BB6-9174-475CDA2E14F9}" type="presParOf" srcId="{32586006-1DF6-42AA-A99B-B0C7E3933F84}" destId="{2F6A2589-61B0-466A-9B07-B918A2242704}" srcOrd="0" destOrd="0" presId="urn:microsoft.com/office/officeart/2005/8/layout/hierarchy6"/>
    <dgm:cxn modelId="{6395476B-3039-4E20-A082-88AE8236E751}" type="presParOf" srcId="{32586006-1DF6-42AA-A99B-B0C7E3933F84}" destId="{EFF971BC-F625-49C2-A860-6140064917E2}" srcOrd="1" destOrd="0" presId="urn:microsoft.com/office/officeart/2005/8/layout/hierarchy6"/>
    <dgm:cxn modelId="{DE0B5D39-269A-44FB-916A-8439702BDE04}" type="presParOf" srcId="{EFF971BC-F625-49C2-A860-6140064917E2}" destId="{6BEFEF7C-BA0A-45AB-ABB2-B9307A25DD07}" srcOrd="0" destOrd="0" presId="urn:microsoft.com/office/officeart/2005/8/layout/hierarchy6"/>
    <dgm:cxn modelId="{43A99ABD-4BCE-447C-AB7B-EEE886B653F6}" type="presParOf" srcId="{6BEFEF7C-BA0A-45AB-ABB2-B9307A25DD07}" destId="{9E7CE1EB-ED3D-4AAC-A1A3-E3B57E4AFAA9}" srcOrd="0" destOrd="0" presId="urn:microsoft.com/office/officeart/2005/8/layout/hierarchy6"/>
    <dgm:cxn modelId="{4C1CF512-3A58-45EE-9B01-28627F3D18FA}" type="presParOf" srcId="{6BEFEF7C-BA0A-45AB-ABB2-B9307A25DD07}" destId="{7B81E0A2-BB47-4013-AF5D-D0E555B51B4E}" srcOrd="1" destOrd="0" presId="urn:microsoft.com/office/officeart/2005/8/layout/hierarchy6"/>
    <dgm:cxn modelId="{2FCC64E0-B35B-4E94-9BFB-D28E6EA3B907}" type="presParOf" srcId="{7B81E0A2-BB47-4013-AF5D-D0E555B51B4E}" destId="{5442E0BC-7F4A-403E-978D-2869E3DB2A04}" srcOrd="0" destOrd="0" presId="urn:microsoft.com/office/officeart/2005/8/layout/hierarchy6"/>
    <dgm:cxn modelId="{A93519CD-9F91-4845-9007-3F1C0AA64C74}" type="presParOf" srcId="{7B81E0A2-BB47-4013-AF5D-D0E555B51B4E}" destId="{B63C3E69-08E4-48B4-A401-35F29F43737A}" srcOrd="1" destOrd="0" presId="urn:microsoft.com/office/officeart/2005/8/layout/hierarchy6"/>
    <dgm:cxn modelId="{57728E10-3307-4F96-A559-7684587E70BF}" type="presParOf" srcId="{B63C3E69-08E4-48B4-A401-35F29F43737A}" destId="{23EF0599-C144-4BA8-9C8E-00CE53F05D13}" srcOrd="0" destOrd="0" presId="urn:microsoft.com/office/officeart/2005/8/layout/hierarchy6"/>
    <dgm:cxn modelId="{0C370EBE-B557-4F4B-9C14-2D2BDB3A1BB7}" type="presParOf" srcId="{B63C3E69-08E4-48B4-A401-35F29F43737A}" destId="{06AA420C-CF73-41FB-AFA7-97BFE4302ACE}" srcOrd="1" destOrd="0" presId="urn:microsoft.com/office/officeart/2005/8/layout/hierarchy6"/>
    <dgm:cxn modelId="{E9D8B315-C11F-4692-975C-01B923A9F1CB}" type="presParOf" srcId="{06AA420C-CF73-41FB-AFA7-97BFE4302ACE}" destId="{CE763E7C-702B-4CB1-9C68-1C46AD712B52}" srcOrd="0" destOrd="0" presId="urn:microsoft.com/office/officeart/2005/8/layout/hierarchy6"/>
    <dgm:cxn modelId="{B19F8695-18BE-4CFF-97E2-9E966C0C2C94}" type="presParOf" srcId="{06AA420C-CF73-41FB-AFA7-97BFE4302ACE}" destId="{E035F7BE-5415-4DB4-8EFF-792A26A16089}" srcOrd="1" destOrd="0" presId="urn:microsoft.com/office/officeart/2005/8/layout/hierarchy6"/>
    <dgm:cxn modelId="{0622E9CC-D20D-475D-9D96-DDA677BF468B}" type="presParOf" srcId="{E035F7BE-5415-4DB4-8EFF-792A26A16089}" destId="{5F03E841-2197-46F1-A3D8-C3F9C0A5DF9E}" srcOrd="0" destOrd="0" presId="urn:microsoft.com/office/officeart/2005/8/layout/hierarchy6"/>
    <dgm:cxn modelId="{96E2450C-F992-4F8A-A0AB-A5184D412ACC}" type="presParOf" srcId="{E035F7BE-5415-4DB4-8EFF-792A26A16089}" destId="{C5A373EB-555E-49D8-B37B-64280569D119}" srcOrd="1" destOrd="0" presId="urn:microsoft.com/office/officeart/2005/8/layout/hierarchy6"/>
    <dgm:cxn modelId="{29C8C0B2-C757-49E6-A804-E8B865DC6FC8}" type="presParOf" srcId="{7B81E0A2-BB47-4013-AF5D-D0E555B51B4E}" destId="{E0C052A2-41D2-47F3-8835-3CB29117A03C}" srcOrd="2" destOrd="0" presId="urn:microsoft.com/office/officeart/2005/8/layout/hierarchy6"/>
    <dgm:cxn modelId="{0DD5B162-2627-4E73-AA2F-1FB6E47A7237}" type="presParOf" srcId="{7B81E0A2-BB47-4013-AF5D-D0E555B51B4E}" destId="{202035AF-837F-45C1-8312-B5460B47CD6B}" srcOrd="3" destOrd="0" presId="urn:microsoft.com/office/officeart/2005/8/layout/hierarchy6"/>
    <dgm:cxn modelId="{9F3CE495-BC12-45B3-8DD4-3CBB5FB11FD9}" type="presParOf" srcId="{202035AF-837F-45C1-8312-B5460B47CD6B}" destId="{5C8259BB-3183-4BF8-8768-0C4F7AABC36E}" srcOrd="0" destOrd="0" presId="urn:microsoft.com/office/officeart/2005/8/layout/hierarchy6"/>
    <dgm:cxn modelId="{F5483066-D5ED-4659-A621-EB4DD850C51E}" type="presParOf" srcId="{202035AF-837F-45C1-8312-B5460B47CD6B}" destId="{819285B9-3474-445F-8650-F35A1C09CFBF}" srcOrd="1" destOrd="0" presId="urn:microsoft.com/office/officeart/2005/8/layout/hierarchy6"/>
    <dgm:cxn modelId="{0C8B0361-D54D-4946-A391-2A3693600F0A}" type="presParOf" srcId="{819285B9-3474-445F-8650-F35A1C09CFBF}" destId="{4F3C4545-66E1-4401-92B9-D054645D126A}" srcOrd="0" destOrd="0" presId="urn:microsoft.com/office/officeart/2005/8/layout/hierarchy6"/>
    <dgm:cxn modelId="{009C131F-0611-4579-8073-8E0DDE9A129D}" type="presParOf" srcId="{819285B9-3474-445F-8650-F35A1C09CFBF}" destId="{FD736A2B-42AD-4EC0-8ABE-1BA0AA98B3A9}" srcOrd="1" destOrd="0" presId="urn:microsoft.com/office/officeart/2005/8/layout/hierarchy6"/>
    <dgm:cxn modelId="{119928D4-7669-45C2-9ECA-892531BFAEF8}" type="presParOf" srcId="{FD736A2B-42AD-4EC0-8ABE-1BA0AA98B3A9}" destId="{2DA87742-5F9A-42FE-A88F-BAD183A40596}" srcOrd="0" destOrd="0" presId="urn:microsoft.com/office/officeart/2005/8/layout/hierarchy6"/>
    <dgm:cxn modelId="{1A394052-BA5A-4062-88B6-47A325280F60}" type="presParOf" srcId="{FD736A2B-42AD-4EC0-8ABE-1BA0AA98B3A9}" destId="{712AFCC5-96B5-4BE8-B759-BF8360A7268E}" srcOrd="1" destOrd="0" presId="urn:microsoft.com/office/officeart/2005/8/layout/hierarchy6"/>
    <dgm:cxn modelId="{9C286630-6E7B-45B9-A835-ECAF1A53E358}" type="presParOf" srcId="{819285B9-3474-445F-8650-F35A1C09CFBF}" destId="{59DC3DBF-11AB-4269-AA91-AB5751D8192D}" srcOrd="2" destOrd="0" presId="urn:microsoft.com/office/officeart/2005/8/layout/hierarchy6"/>
    <dgm:cxn modelId="{654452C7-1747-45FD-B2DE-ED2DBEA19C20}" type="presParOf" srcId="{819285B9-3474-445F-8650-F35A1C09CFBF}" destId="{930ABF5E-812D-4174-96E1-60D8BE5BF222}" srcOrd="3" destOrd="0" presId="urn:microsoft.com/office/officeart/2005/8/layout/hierarchy6"/>
    <dgm:cxn modelId="{F39C74E9-365B-48F4-9857-CD7965B67EC1}" type="presParOf" srcId="{930ABF5E-812D-4174-96E1-60D8BE5BF222}" destId="{72977EDD-25B2-4737-9E73-08D688E6C0F5}" srcOrd="0" destOrd="0" presId="urn:microsoft.com/office/officeart/2005/8/layout/hierarchy6"/>
    <dgm:cxn modelId="{662D4213-C908-45D9-94CA-526DA26EE8C4}" type="presParOf" srcId="{930ABF5E-812D-4174-96E1-60D8BE5BF222}" destId="{CA3CD32A-A22F-4551-92A3-94FE287B4FDE}" srcOrd="1" destOrd="0" presId="urn:microsoft.com/office/officeart/2005/8/layout/hierarchy6"/>
    <dgm:cxn modelId="{4E99626E-0A05-4702-AF08-787CD8A7D96B}" type="presParOf" srcId="{7B81E0A2-BB47-4013-AF5D-D0E555B51B4E}" destId="{D682554F-7B0D-42DF-AE1E-6FC29A5475C5}" srcOrd="4" destOrd="0" presId="urn:microsoft.com/office/officeart/2005/8/layout/hierarchy6"/>
    <dgm:cxn modelId="{6C0AD2CF-39AE-442F-ABEA-DA90D59BFCE7}" type="presParOf" srcId="{7B81E0A2-BB47-4013-AF5D-D0E555B51B4E}" destId="{790BF5F1-6820-4536-9BCF-379B7118EECB}" srcOrd="5" destOrd="0" presId="urn:microsoft.com/office/officeart/2005/8/layout/hierarchy6"/>
    <dgm:cxn modelId="{DA24E418-48A3-479E-BEC4-52ACB0D38F5E}" type="presParOf" srcId="{790BF5F1-6820-4536-9BCF-379B7118EECB}" destId="{F26DDCDB-74E4-453E-BEAE-23D50236C8F1}" srcOrd="0" destOrd="0" presId="urn:microsoft.com/office/officeart/2005/8/layout/hierarchy6"/>
    <dgm:cxn modelId="{F1994A5F-4DC7-40B3-BB59-817F0E184044}" type="presParOf" srcId="{790BF5F1-6820-4536-9BCF-379B7118EECB}" destId="{F1553D2D-33F5-4ABC-B8C6-3F342879B82D}" srcOrd="1" destOrd="0" presId="urn:microsoft.com/office/officeart/2005/8/layout/hierarchy6"/>
    <dgm:cxn modelId="{EE385D4F-9416-40CE-BC2F-43CEF24432B4}" type="presParOf" srcId="{F1553D2D-33F5-4ABC-B8C6-3F342879B82D}" destId="{9A160BC6-80A7-449C-BDF7-5B17E5B054DC}" srcOrd="0" destOrd="0" presId="urn:microsoft.com/office/officeart/2005/8/layout/hierarchy6"/>
    <dgm:cxn modelId="{EC515951-D648-4500-B8DD-530D0B19A309}" type="presParOf" srcId="{F1553D2D-33F5-4ABC-B8C6-3F342879B82D}" destId="{62477D28-BBF5-41DE-AA07-C53425E88173}" srcOrd="1" destOrd="0" presId="urn:microsoft.com/office/officeart/2005/8/layout/hierarchy6"/>
    <dgm:cxn modelId="{D2465747-5F5B-4381-8A4C-AB859D2C5FB2}" type="presParOf" srcId="{62477D28-BBF5-41DE-AA07-C53425E88173}" destId="{56E84EC1-2F18-458A-9FA0-E5A0EB9CF9B8}" srcOrd="0" destOrd="0" presId="urn:microsoft.com/office/officeart/2005/8/layout/hierarchy6"/>
    <dgm:cxn modelId="{C05B9269-2E6B-4821-BC78-FDFDC5F6D991}" type="presParOf" srcId="{62477D28-BBF5-41DE-AA07-C53425E88173}" destId="{1335A8E2-346C-4FC3-80F2-F568ABA0F7FF}" srcOrd="1" destOrd="0" presId="urn:microsoft.com/office/officeart/2005/8/layout/hierarchy6"/>
    <dgm:cxn modelId="{4BBEBCD9-91B8-4DE2-A814-69DA8E631D19}" type="presParOf" srcId="{23CC2B98-8809-4FF1-A400-78FF0126401A}" destId="{7DC07715-30E7-44E0-95A9-21E5EA8CC830}" srcOrd="1" destOrd="0" presId="urn:microsoft.com/office/officeart/2005/8/layout/hierarchy6"/>
    <dgm:cxn modelId="{ACE44D23-F26B-473B-A451-CA14806CBEBE}" type="presParOf" srcId="{7DC07715-30E7-44E0-95A9-21E5EA8CC830}" destId="{7A2279B8-B4E7-4D95-80B4-7507C5EA8F86}" srcOrd="0" destOrd="0" presId="urn:microsoft.com/office/officeart/2005/8/layout/hierarchy6"/>
    <dgm:cxn modelId="{5B43ADD6-051B-4370-B4A7-F5F19ADEA4B9}" type="presParOf" srcId="{7A2279B8-B4E7-4D95-80B4-7507C5EA8F86}" destId="{9243CC46-6E70-476C-B85F-1FD5DE4F5711}" srcOrd="0" destOrd="0" presId="urn:microsoft.com/office/officeart/2005/8/layout/hierarchy6"/>
    <dgm:cxn modelId="{35396FC1-0894-46D2-8740-54E4F55B1B8C}" type="presParOf" srcId="{7A2279B8-B4E7-4D95-80B4-7507C5EA8F86}" destId="{C33D7BFA-DA93-45BF-B6F1-7F1F8B980AF7}" srcOrd="1" destOrd="0" presId="urn:microsoft.com/office/officeart/2005/8/layout/hierarchy6"/>
    <dgm:cxn modelId="{EA4E4FD9-C238-42C4-97D9-4F475A70F044}" type="presParOf" srcId="{7DC07715-30E7-44E0-95A9-21E5EA8CC830}" destId="{0403BB13-A6F7-451F-9A6F-F24C489CA3D1}" srcOrd="1" destOrd="0" presId="urn:microsoft.com/office/officeart/2005/8/layout/hierarchy6"/>
    <dgm:cxn modelId="{8683105D-5E9F-4069-BD67-7D820F08C8B9}" type="presParOf" srcId="{0403BB13-A6F7-451F-9A6F-F24C489CA3D1}" destId="{2282C9B0-5CF2-4D28-868D-0DF25998EF22}" srcOrd="0" destOrd="0" presId="urn:microsoft.com/office/officeart/2005/8/layout/hierarchy6"/>
    <dgm:cxn modelId="{A6D23B37-FFF8-4E83-A95B-BF5FAAE033A3}" type="presParOf" srcId="{7DC07715-30E7-44E0-95A9-21E5EA8CC830}" destId="{1205A212-0675-4AB8-A16D-C9488C107BF9}" srcOrd="2" destOrd="0" presId="urn:microsoft.com/office/officeart/2005/8/layout/hierarchy6"/>
    <dgm:cxn modelId="{5AE36027-F4C5-4237-BFFF-9E7622E4C97D}" type="presParOf" srcId="{1205A212-0675-4AB8-A16D-C9488C107BF9}" destId="{0727F824-1CCC-46CE-86FB-651C1556F3D4}" srcOrd="0" destOrd="0" presId="urn:microsoft.com/office/officeart/2005/8/layout/hierarchy6"/>
    <dgm:cxn modelId="{123A2CAE-B22A-41A7-B90C-606BF97335C9}" type="presParOf" srcId="{1205A212-0675-4AB8-A16D-C9488C107BF9}" destId="{C0A05772-4C8E-4CEF-BCDF-1BBFA0284C0E}" srcOrd="1" destOrd="0" presId="urn:microsoft.com/office/officeart/2005/8/layout/hierarchy6"/>
    <dgm:cxn modelId="{C90B621D-C0D3-4D94-92F1-DDD6CF78241E}" type="presParOf" srcId="{7DC07715-30E7-44E0-95A9-21E5EA8CC830}" destId="{979F6254-3AFA-42A7-8082-2EC46A6985BB}" srcOrd="3" destOrd="0" presId="urn:microsoft.com/office/officeart/2005/8/layout/hierarchy6"/>
    <dgm:cxn modelId="{A2F270E4-7BF6-4C47-9EAA-DF05C46DC499}" type="presParOf" srcId="{979F6254-3AFA-42A7-8082-2EC46A6985BB}" destId="{5E60C31E-9F68-4C01-BABE-63AC4C2471A2}" srcOrd="0" destOrd="0" presId="urn:microsoft.com/office/officeart/2005/8/layout/hierarchy6"/>
    <dgm:cxn modelId="{B4716EB1-BC67-455D-95A2-94BDFFAFF661}" type="presParOf" srcId="{7DC07715-30E7-44E0-95A9-21E5EA8CC830}" destId="{80BE6AA1-D48D-464C-9070-9BEE2098D408}" srcOrd="4" destOrd="0" presId="urn:microsoft.com/office/officeart/2005/8/layout/hierarchy6"/>
    <dgm:cxn modelId="{98F58A73-E23F-45BC-9FD2-6653F0ABA3FE}" type="presParOf" srcId="{80BE6AA1-D48D-464C-9070-9BEE2098D408}" destId="{361AA2B3-4499-47E0-9837-CFD89C37AF59}" srcOrd="0" destOrd="0" presId="urn:microsoft.com/office/officeart/2005/8/layout/hierarchy6"/>
    <dgm:cxn modelId="{E41A27D8-DCEB-4646-AF6A-AB3F58F6FDF2}" type="presParOf" srcId="{80BE6AA1-D48D-464C-9070-9BEE2098D408}" destId="{CD2D3EC6-DAC9-43EB-A2A9-20A02A6ADD6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Sophisticated missions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Critical Thinking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51C4AB0F-8BA6-4D6D-88BF-B0ADDCDDA683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5ADBE9F2-2635-4546-8A0B-B8682E2C77F4}" type="parTrans" cxnId="{8223CF11-95E7-4EB0-8FAB-CA2572D59794}">
      <dgm:prSet/>
      <dgm:spPr/>
      <dgm:t>
        <a:bodyPr/>
        <a:lstStyle/>
        <a:p>
          <a:endParaRPr lang="en-US"/>
        </a:p>
      </dgm:t>
    </dgm:pt>
    <dgm:pt modelId="{FF578374-708D-4A32-B8D3-3F3B6C52252F}" type="sibTrans" cxnId="{8223CF11-95E7-4EB0-8FAB-CA2572D59794}">
      <dgm:prSet/>
      <dgm:spPr/>
      <dgm:t>
        <a:bodyPr/>
        <a:lstStyle/>
        <a:p>
          <a:endParaRPr lang="en-US"/>
        </a:p>
      </dgm:t>
    </dgm:pt>
    <dgm:pt modelId="{FB3E2FEA-2C8B-4F24-A5AA-CB268011D302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313E0059-A16A-4C75-B720-5849A768F880}" type="parTrans" cxnId="{D0A55E30-E215-41D4-91F4-58C924F1322F}">
      <dgm:prSet/>
      <dgm:spPr/>
      <dgm:t>
        <a:bodyPr/>
        <a:lstStyle/>
        <a:p>
          <a:endParaRPr lang="en-US"/>
        </a:p>
      </dgm:t>
    </dgm:pt>
    <dgm:pt modelId="{5EB80548-BE28-4C74-8AD5-A1A7F5173965}" type="sibTrans" cxnId="{D0A55E30-E215-41D4-91F4-58C924F1322F}">
      <dgm:prSet/>
      <dgm:spPr/>
      <dgm:t>
        <a:bodyPr/>
        <a:lstStyle/>
        <a:p>
          <a:endParaRPr lang="en-US"/>
        </a:p>
      </dgm:t>
    </dgm:pt>
    <dgm:pt modelId="{D5F8BB05-F830-46E4-8787-B51E53C7417D}">
      <dgm:prSet phldrT="[Text]"/>
      <dgm:spPr/>
      <dgm:t>
        <a:bodyPr/>
        <a:lstStyle/>
        <a:p>
          <a:r>
            <a:rPr lang="en-US" dirty="0" smtClean="0"/>
            <a:t>ROV research</a:t>
          </a:r>
          <a:endParaRPr lang="en-US" dirty="0"/>
        </a:p>
      </dgm:t>
    </dgm:pt>
    <dgm:pt modelId="{B00CD67E-5650-4407-A110-1A0D92301EB9}" type="parTrans" cxnId="{3B747489-C908-46CF-8567-A350435B71AF}">
      <dgm:prSet/>
      <dgm:spPr/>
      <dgm:t>
        <a:bodyPr/>
        <a:lstStyle/>
        <a:p>
          <a:endParaRPr lang="en-US"/>
        </a:p>
      </dgm:t>
    </dgm:pt>
    <dgm:pt modelId="{17B69583-BE09-4FAD-BD8C-CF7908759851}" type="sibTrans" cxnId="{3B747489-C908-46CF-8567-A350435B71AF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</dgm:pt>
    <dgm:pt modelId="{B725C7FA-2CF1-4292-8AA0-DDD09C0D04E3}" type="pres">
      <dgm:prSet presAssocID="{C32A20B8-2D63-41AC-A174-E04E94AD6D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</dgm:pt>
    <dgm:pt modelId="{4EC85574-CC08-4E42-BCB3-150E5997FADA}" type="pres">
      <dgm:prSet presAssocID="{51C4AB0F-8BA6-4D6D-88BF-B0ADDCDDA6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07C98-5CEC-448D-8252-F0DBB2F08D98}" type="pres">
      <dgm:prSet presAssocID="{FF578374-708D-4A32-B8D3-3F3B6C52252F}" presName="sibTrans" presStyleCnt="0"/>
      <dgm:spPr/>
    </dgm:pt>
    <dgm:pt modelId="{60BDC5A8-6DF3-4C55-A09A-9A587AB4B944}" type="pres">
      <dgm:prSet presAssocID="{FB3E2FEA-2C8B-4F24-A5AA-CB268011D3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52C86-6641-4823-BEA0-C6BCA9AE4770}" type="pres">
      <dgm:prSet presAssocID="{5EB80548-BE28-4C74-8AD5-A1A7F5173965}" presName="sibTrans" presStyleCnt="0"/>
      <dgm:spPr/>
    </dgm:pt>
    <dgm:pt modelId="{D7B44082-470C-44B8-8B93-7B4F02075A26}" type="pres">
      <dgm:prSet presAssocID="{D5F8BB05-F830-46E4-8787-B51E53C7417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9C3BA7-2B4F-46C1-9835-4686DDA81E21}" type="presOf" srcId="{D5F8BB05-F830-46E4-8787-B51E53C7417D}" destId="{D7B44082-470C-44B8-8B93-7B4F02075A26}" srcOrd="0" destOrd="0" presId="urn:microsoft.com/office/officeart/2005/8/layout/default"/>
    <dgm:cxn modelId="{3DA11E06-BC73-4211-9361-973C387E4F6C}" type="presOf" srcId="{B5E1DB70-D825-4D91-B35F-742FE6CBD054}" destId="{A3CE682C-1E50-4F80-BA77-14F194FB2B1B}" srcOrd="0" destOrd="0" presId="urn:microsoft.com/office/officeart/2005/8/layout/default"/>
    <dgm:cxn modelId="{D0A55E30-E215-41D4-91F4-58C924F1322F}" srcId="{F20BDC8D-CD64-4102-A5DA-030442FDE9F6}" destId="{FB3E2FEA-2C8B-4F24-A5AA-CB268011D302}" srcOrd="3" destOrd="0" parTransId="{313E0059-A16A-4C75-B720-5849A768F880}" sibTransId="{5EB80548-BE28-4C74-8AD5-A1A7F5173965}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634F1063-8FB6-4D54-AD50-A9DC9EE41D7D}" type="presOf" srcId="{51C4AB0F-8BA6-4D6D-88BF-B0ADDCDDA683}" destId="{4EC85574-CC08-4E42-BCB3-150E5997FADA}" srcOrd="0" destOrd="0" presId="urn:microsoft.com/office/officeart/2005/8/layout/default"/>
    <dgm:cxn modelId="{5BE8CC3A-4522-4CF4-8503-C0943B2227E0}" type="presOf" srcId="{F20BDC8D-CD64-4102-A5DA-030442FDE9F6}" destId="{DB904D1F-7830-4B87-9692-53C1B852D058}" srcOrd="0" destOrd="0" presId="urn:microsoft.com/office/officeart/2005/8/layout/default"/>
    <dgm:cxn modelId="{2DA3095D-ECB6-4F13-8F0B-D9E64A974190}" type="presOf" srcId="{FB3E2FEA-2C8B-4F24-A5AA-CB268011D302}" destId="{60BDC5A8-6DF3-4C55-A09A-9A587AB4B944}" srcOrd="0" destOrd="0" presId="urn:microsoft.com/office/officeart/2005/8/layout/default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3B747489-C908-46CF-8567-A350435B71AF}" srcId="{F20BDC8D-CD64-4102-A5DA-030442FDE9F6}" destId="{D5F8BB05-F830-46E4-8787-B51E53C7417D}" srcOrd="4" destOrd="0" parTransId="{B00CD67E-5650-4407-A110-1A0D92301EB9}" sibTransId="{17B69583-BE09-4FAD-BD8C-CF7908759851}"/>
    <dgm:cxn modelId="{D1322449-C576-48D7-9A67-EEFD0D6F07A6}" type="presOf" srcId="{C32A20B8-2D63-41AC-A174-E04E94AD6DD3}" destId="{B725C7FA-2CF1-4292-8AA0-DDD09C0D04E3}" srcOrd="0" destOrd="0" presId="urn:microsoft.com/office/officeart/2005/8/layout/default"/>
    <dgm:cxn modelId="{8223CF11-95E7-4EB0-8FAB-CA2572D59794}" srcId="{F20BDC8D-CD64-4102-A5DA-030442FDE9F6}" destId="{51C4AB0F-8BA6-4D6D-88BF-B0ADDCDDA683}" srcOrd="2" destOrd="0" parTransId="{5ADBE9F2-2635-4546-8A0B-B8682E2C77F4}" sibTransId="{FF578374-708D-4A32-B8D3-3F3B6C52252F}"/>
    <dgm:cxn modelId="{71A10951-7E80-4331-920A-0D83D0601D04}" type="presParOf" srcId="{DB904D1F-7830-4B87-9692-53C1B852D058}" destId="{A3CE682C-1E50-4F80-BA77-14F194FB2B1B}" srcOrd="0" destOrd="0" presId="urn:microsoft.com/office/officeart/2005/8/layout/default"/>
    <dgm:cxn modelId="{D7C9E6B3-ADB3-4875-918D-04144A8772A7}" type="presParOf" srcId="{DB904D1F-7830-4B87-9692-53C1B852D058}" destId="{E27BC2FF-C976-4AC5-8689-6146A2A87926}" srcOrd="1" destOrd="0" presId="urn:microsoft.com/office/officeart/2005/8/layout/default"/>
    <dgm:cxn modelId="{5F6F128A-776C-41F9-BAC0-84DC0824C6AB}" type="presParOf" srcId="{DB904D1F-7830-4B87-9692-53C1B852D058}" destId="{B725C7FA-2CF1-4292-8AA0-DDD09C0D04E3}" srcOrd="2" destOrd="0" presId="urn:microsoft.com/office/officeart/2005/8/layout/default"/>
    <dgm:cxn modelId="{55862145-1375-4426-B99E-4D2BB96049CB}" type="presParOf" srcId="{DB904D1F-7830-4B87-9692-53C1B852D058}" destId="{C733D462-F202-4C15-833F-FEF6827CC742}" srcOrd="3" destOrd="0" presId="urn:microsoft.com/office/officeart/2005/8/layout/default"/>
    <dgm:cxn modelId="{95194442-5C6F-4D18-A067-E6A132B7A16E}" type="presParOf" srcId="{DB904D1F-7830-4B87-9692-53C1B852D058}" destId="{4EC85574-CC08-4E42-BCB3-150E5997FADA}" srcOrd="4" destOrd="0" presId="urn:microsoft.com/office/officeart/2005/8/layout/default"/>
    <dgm:cxn modelId="{5BE5126E-8069-4E9A-BED2-2B40EFCC77B1}" type="presParOf" srcId="{DB904D1F-7830-4B87-9692-53C1B852D058}" destId="{40107C98-5CEC-448D-8252-F0DBB2F08D98}" srcOrd="5" destOrd="0" presId="urn:microsoft.com/office/officeart/2005/8/layout/default"/>
    <dgm:cxn modelId="{370CDDF5-7D20-4D4A-9CCE-95FF1E4ADCF5}" type="presParOf" srcId="{DB904D1F-7830-4B87-9692-53C1B852D058}" destId="{60BDC5A8-6DF3-4C55-A09A-9A587AB4B944}" srcOrd="6" destOrd="0" presId="urn:microsoft.com/office/officeart/2005/8/layout/default"/>
    <dgm:cxn modelId="{13E81CDD-1EE1-4CC0-928A-62B674D0793F}" type="presParOf" srcId="{DB904D1F-7830-4B87-9692-53C1B852D058}" destId="{36B52C86-6641-4823-BEA0-C6BCA9AE4770}" srcOrd="7" destOrd="0" presId="urn:microsoft.com/office/officeart/2005/8/layout/default"/>
    <dgm:cxn modelId="{172C18B0-7435-43E2-A292-BCD2B978EB5F}" type="presParOf" srcId="{DB904D1F-7830-4B87-9692-53C1B852D058}" destId="{D7B44082-470C-44B8-8B93-7B4F02075A2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Design Process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Fabrication </a:t>
          </a:r>
        </a:p>
        <a:p>
          <a:r>
            <a:rPr lang="en-US" dirty="0" smtClean="0"/>
            <a:t>of Parts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0074BBD0-5EAD-4AF9-86D6-3FD143CE7ABF}">
      <dgm:prSet phldrT="[Text]"/>
      <dgm:spPr/>
      <dgm:t>
        <a:bodyPr/>
        <a:lstStyle/>
        <a:p>
          <a:r>
            <a:rPr lang="en-US" dirty="0" smtClean="0"/>
            <a:t>Water-proofing electronics</a:t>
          </a:r>
          <a:endParaRPr lang="en-US" dirty="0"/>
        </a:p>
      </dgm:t>
    </dgm:pt>
    <dgm:pt modelId="{856793BE-9646-4301-97B3-799DC9AE806D}" type="parTrans" cxnId="{BFB67D12-F2F6-48C2-A7D8-F3D39AFE2488}">
      <dgm:prSet/>
      <dgm:spPr/>
      <dgm:t>
        <a:bodyPr/>
        <a:lstStyle/>
        <a:p>
          <a:endParaRPr lang="en-US"/>
        </a:p>
      </dgm:t>
    </dgm:pt>
    <dgm:pt modelId="{3883E086-A80C-48EA-BA17-56352B4157D5}" type="sibTrans" cxnId="{BFB67D12-F2F6-48C2-A7D8-F3D39AFE2488}">
      <dgm:prSet/>
      <dgm:spPr/>
      <dgm:t>
        <a:bodyPr/>
        <a:lstStyle/>
        <a:p>
          <a:endParaRPr lang="en-US"/>
        </a:p>
      </dgm:t>
    </dgm:pt>
    <dgm:pt modelId="{70109AA9-7B38-43EB-9585-B8081C2A47AF}">
      <dgm:prSet/>
      <dgm:spPr/>
      <dgm:t>
        <a:bodyPr/>
        <a:lstStyle/>
        <a:p>
          <a:r>
            <a:rPr lang="en-US" smtClean="0"/>
            <a:t>Electrical System Design</a:t>
          </a:r>
          <a:endParaRPr lang="en-US" dirty="0"/>
        </a:p>
      </dgm:t>
    </dgm:pt>
    <dgm:pt modelId="{AA1B449C-DDEC-4319-81B0-86E6330E665C}" type="parTrans" cxnId="{6937C891-8070-43C0-AF0C-7DFA295F7A11}">
      <dgm:prSet/>
      <dgm:spPr/>
      <dgm:t>
        <a:bodyPr/>
        <a:lstStyle/>
        <a:p>
          <a:endParaRPr lang="en-US"/>
        </a:p>
      </dgm:t>
    </dgm:pt>
    <dgm:pt modelId="{6937906B-20C0-4248-8467-403D29BE3DF3}" type="sibTrans" cxnId="{6937C891-8070-43C0-AF0C-7DFA295F7A11}">
      <dgm:prSet/>
      <dgm:spPr/>
      <dgm:t>
        <a:bodyPr/>
        <a:lstStyle/>
        <a:p>
          <a:endParaRPr lang="en-US"/>
        </a:p>
      </dgm:t>
    </dgm:pt>
    <dgm:pt modelId="{39B14C8D-9691-4045-A75C-41EE9937A825}">
      <dgm:prSet/>
      <dgm:spPr/>
      <dgm:t>
        <a:bodyPr/>
        <a:lstStyle/>
        <a:p>
          <a:r>
            <a:rPr lang="en-US" dirty="0" smtClean="0"/>
            <a:t>Write Control Software</a:t>
          </a:r>
          <a:endParaRPr lang="en-US" dirty="0"/>
        </a:p>
      </dgm:t>
    </dgm:pt>
    <dgm:pt modelId="{BC30C192-A012-4979-AC4D-3CD63A0EF1B3}" type="parTrans" cxnId="{56A7EBD1-D56A-43D1-98C5-87DF5B732FAC}">
      <dgm:prSet/>
      <dgm:spPr/>
      <dgm:t>
        <a:bodyPr/>
        <a:lstStyle/>
        <a:p>
          <a:endParaRPr lang="en-US"/>
        </a:p>
      </dgm:t>
    </dgm:pt>
    <dgm:pt modelId="{276900D8-BEA7-45E2-807F-3DEDF4377550}" type="sibTrans" cxnId="{56A7EBD1-D56A-43D1-98C5-87DF5B732FAC}">
      <dgm:prSet/>
      <dgm:spPr/>
      <dgm:t>
        <a:bodyPr/>
        <a:lstStyle/>
        <a:p>
          <a:endParaRPr lang="en-US"/>
        </a:p>
      </dgm:t>
    </dgm:pt>
    <dgm:pt modelId="{21B64A1B-C564-462F-8F83-71AF4B83B328}">
      <dgm:prSet/>
      <dgm:spPr/>
      <dgm:t>
        <a:bodyPr/>
        <a:lstStyle/>
        <a:p>
          <a:r>
            <a:rPr lang="en-US" smtClean="0"/>
            <a:t>Testing</a:t>
          </a:r>
          <a:endParaRPr lang="en-US" dirty="0"/>
        </a:p>
      </dgm:t>
    </dgm:pt>
    <dgm:pt modelId="{60C31FB4-ABC5-4C7A-A5A0-417A80E3A2B8}" type="parTrans" cxnId="{CBA2DEC2-6C5F-4311-A35D-276A52DA3FAA}">
      <dgm:prSet/>
      <dgm:spPr/>
      <dgm:t>
        <a:bodyPr/>
        <a:lstStyle/>
        <a:p>
          <a:endParaRPr lang="en-US"/>
        </a:p>
      </dgm:t>
    </dgm:pt>
    <dgm:pt modelId="{ED5D1D5C-6133-4047-A425-272B6EA59F80}" type="sibTrans" cxnId="{CBA2DEC2-6C5F-4311-A35D-276A52DA3FAA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</dgm:pt>
    <dgm:pt modelId="{B725C7FA-2CF1-4292-8AA0-DDD09C0D04E3}" type="pres">
      <dgm:prSet presAssocID="{C32A20B8-2D63-41AC-A174-E04E94AD6D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</dgm:pt>
    <dgm:pt modelId="{1B629E73-F94E-4177-A533-560308545193}" type="pres">
      <dgm:prSet presAssocID="{0074BBD0-5EAD-4AF9-86D6-3FD143CE7AB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3BAB4-1066-4521-94BF-FC9A001B1528}" type="pres">
      <dgm:prSet presAssocID="{3883E086-A80C-48EA-BA17-56352B4157D5}" presName="sibTrans" presStyleCnt="0"/>
      <dgm:spPr/>
    </dgm:pt>
    <dgm:pt modelId="{1F012AF2-E187-40F9-9B1F-B91051CAD059}" type="pres">
      <dgm:prSet presAssocID="{70109AA9-7B38-43EB-9585-B8081C2A47A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FF0BC-D5E4-41B9-91A6-80545B320BCC}" type="pres">
      <dgm:prSet presAssocID="{6937906B-20C0-4248-8467-403D29BE3DF3}" presName="sibTrans" presStyleCnt="0"/>
      <dgm:spPr/>
    </dgm:pt>
    <dgm:pt modelId="{5B4D36AA-2135-4AD7-B935-F78D284C0FDE}" type="pres">
      <dgm:prSet presAssocID="{39B14C8D-9691-4045-A75C-41EE9937A8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A76DB-E6F8-4416-9AE8-5BF259AEB23A}" type="pres">
      <dgm:prSet presAssocID="{276900D8-BEA7-45E2-807F-3DEDF4377550}" presName="sibTrans" presStyleCnt="0"/>
      <dgm:spPr/>
    </dgm:pt>
    <dgm:pt modelId="{90762AA9-F6DB-40B2-BF90-62812C647BA7}" type="pres">
      <dgm:prSet presAssocID="{21B64A1B-C564-462F-8F83-71AF4B83B32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860CBD-9079-4C78-BFD6-1FEF0C29DCE3}" type="presOf" srcId="{C32A20B8-2D63-41AC-A174-E04E94AD6DD3}" destId="{B725C7FA-2CF1-4292-8AA0-DDD09C0D04E3}" srcOrd="0" destOrd="0" presId="urn:microsoft.com/office/officeart/2005/8/layout/default"/>
    <dgm:cxn modelId="{BFB67D12-F2F6-48C2-A7D8-F3D39AFE2488}" srcId="{F20BDC8D-CD64-4102-A5DA-030442FDE9F6}" destId="{0074BBD0-5EAD-4AF9-86D6-3FD143CE7ABF}" srcOrd="2" destOrd="0" parTransId="{856793BE-9646-4301-97B3-799DC9AE806D}" sibTransId="{3883E086-A80C-48EA-BA17-56352B4157D5}"/>
    <dgm:cxn modelId="{48CB6799-9933-457B-9248-1E722AB38D48}" type="presOf" srcId="{21B64A1B-C564-462F-8F83-71AF4B83B328}" destId="{90762AA9-F6DB-40B2-BF90-62812C647BA7}" srcOrd="0" destOrd="0" presId="urn:microsoft.com/office/officeart/2005/8/layout/default"/>
    <dgm:cxn modelId="{CAE029D3-91A4-4D73-860D-F7AA58D2E90C}" type="presOf" srcId="{F20BDC8D-CD64-4102-A5DA-030442FDE9F6}" destId="{DB904D1F-7830-4B87-9692-53C1B852D058}" srcOrd="0" destOrd="0" presId="urn:microsoft.com/office/officeart/2005/8/layout/default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568CA55A-6EA3-46E4-B5B9-DF0D6BB54330}" type="presOf" srcId="{70109AA9-7B38-43EB-9585-B8081C2A47AF}" destId="{1F012AF2-E187-40F9-9B1F-B91051CAD059}" srcOrd="0" destOrd="0" presId="urn:microsoft.com/office/officeart/2005/8/layout/default"/>
    <dgm:cxn modelId="{56A7EBD1-D56A-43D1-98C5-87DF5B732FAC}" srcId="{F20BDC8D-CD64-4102-A5DA-030442FDE9F6}" destId="{39B14C8D-9691-4045-A75C-41EE9937A825}" srcOrd="4" destOrd="0" parTransId="{BC30C192-A012-4979-AC4D-3CD63A0EF1B3}" sibTransId="{276900D8-BEA7-45E2-807F-3DEDF4377550}"/>
    <dgm:cxn modelId="{CBA2DEC2-6C5F-4311-A35D-276A52DA3FAA}" srcId="{F20BDC8D-CD64-4102-A5DA-030442FDE9F6}" destId="{21B64A1B-C564-462F-8F83-71AF4B83B328}" srcOrd="5" destOrd="0" parTransId="{60C31FB4-ABC5-4C7A-A5A0-417A80E3A2B8}" sibTransId="{ED5D1D5C-6133-4047-A425-272B6EA59F80}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6937C891-8070-43C0-AF0C-7DFA295F7A11}" srcId="{F20BDC8D-CD64-4102-A5DA-030442FDE9F6}" destId="{70109AA9-7B38-43EB-9585-B8081C2A47AF}" srcOrd="3" destOrd="0" parTransId="{AA1B449C-DDEC-4319-81B0-86E6330E665C}" sibTransId="{6937906B-20C0-4248-8467-403D29BE3DF3}"/>
    <dgm:cxn modelId="{3442912B-3891-489F-939B-C61176E24FAB}" type="presOf" srcId="{B5E1DB70-D825-4D91-B35F-742FE6CBD054}" destId="{A3CE682C-1E50-4F80-BA77-14F194FB2B1B}" srcOrd="0" destOrd="0" presId="urn:microsoft.com/office/officeart/2005/8/layout/default"/>
    <dgm:cxn modelId="{E511758D-34EB-4337-AD8C-0ABDA912C87F}" type="presOf" srcId="{39B14C8D-9691-4045-A75C-41EE9937A825}" destId="{5B4D36AA-2135-4AD7-B935-F78D284C0FDE}" srcOrd="0" destOrd="0" presId="urn:microsoft.com/office/officeart/2005/8/layout/default"/>
    <dgm:cxn modelId="{6F7F9143-933D-4818-86D4-B88100E6EF87}" type="presOf" srcId="{0074BBD0-5EAD-4AF9-86D6-3FD143CE7ABF}" destId="{1B629E73-F94E-4177-A533-560308545193}" srcOrd="0" destOrd="0" presId="urn:microsoft.com/office/officeart/2005/8/layout/default"/>
    <dgm:cxn modelId="{93C900D7-59D3-45B4-B99B-D18DC9DB30BA}" type="presParOf" srcId="{DB904D1F-7830-4B87-9692-53C1B852D058}" destId="{A3CE682C-1E50-4F80-BA77-14F194FB2B1B}" srcOrd="0" destOrd="0" presId="urn:microsoft.com/office/officeart/2005/8/layout/default"/>
    <dgm:cxn modelId="{7D2D94D4-D265-47C7-8260-58136EB9AFCE}" type="presParOf" srcId="{DB904D1F-7830-4B87-9692-53C1B852D058}" destId="{E27BC2FF-C976-4AC5-8689-6146A2A87926}" srcOrd="1" destOrd="0" presId="urn:microsoft.com/office/officeart/2005/8/layout/default"/>
    <dgm:cxn modelId="{E248A674-E98A-464A-A88C-A26BAE44D999}" type="presParOf" srcId="{DB904D1F-7830-4B87-9692-53C1B852D058}" destId="{B725C7FA-2CF1-4292-8AA0-DDD09C0D04E3}" srcOrd="2" destOrd="0" presId="urn:microsoft.com/office/officeart/2005/8/layout/default"/>
    <dgm:cxn modelId="{A11D92A5-3473-4C58-A0F2-BA467938D479}" type="presParOf" srcId="{DB904D1F-7830-4B87-9692-53C1B852D058}" destId="{C733D462-F202-4C15-833F-FEF6827CC742}" srcOrd="3" destOrd="0" presId="urn:microsoft.com/office/officeart/2005/8/layout/default"/>
    <dgm:cxn modelId="{62580DAB-33F6-46BF-9A80-BD0032397AE0}" type="presParOf" srcId="{DB904D1F-7830-4B87-9692-53C1B852D058}" destId="{1B629E73-F94E-4177-A533-560308545193}" srcOrd="4" destOrd="0" presId="urn:microsoft.com/office/officeart/2005/8/layout/default"/>
    <dgm:cxn modelId="{0570DF62-73E0-4466-A0C5-C2254D402C2D}" type="presParOf" srcId="{DB904D1F-7830-4B87-9692-53C1B852D058}" destId="{7DE3BAB4-1066-4521-94BF-FC9A001B1528}" srcOrd="5" destOrd="0" presId="urn:microsoft.com/office/officeart/2005/8/layout/default"/>
    <dgm:cxn modelId="{A31388FB-0C08-468E-AE06-FC87258686A5}" type="presParOf" srcId="{DB904D1F-7830-4B87-9692-53C1B852D058}" destId="{1F012AF2-E187-40F9-9B1F-B91051CAD059}" srcOrd="6" destOrd="0" presId="urn:microsoft.com/office/officeart/2005/8/layout/default"/>
    <dgm:cxn modelId="{279006BF-6E2B-4CFB-900A-E91EC4E1468C}" type="presParOf" srcId="{DB904D1F-7830-4B87-9692-53C1B852D058}" destId="{FF9FF0BC-D5E4-41B9-91A6-80545B320BCC}" srcOrd="7" destOrd="0" presId="urn:microsoft.com/office/officeart/2005/8/layout/default"/>
    <dgm:cxn modelId="{CF5105D3-B059-49C9-87EB-96C1186C87DD}" type="presParOf" srcId="{DB904D1F-7830-4B87-9692-53C1B852D058}" destId="{5B4D36AA-2135-4AD7-B935-F78D284C0FDE}" srcOrd="8" destOrd="0" presId="urn:microsoft.com/office/officeart/2005/8/layout/default"/>
    <dgm:cxn modelId="{A55044A5-8976-4CFB-9543-FC30FE370853}" type="presParOf" srcId="{DB904D1F-7830-4B87-9692-53C1B852D058}" destId="{2DCA76DB-E6F8-4416-9AE8-5BF259AEB23A}" srcOrd="9" destOrd="0" presId="urn:microsoft.com/office/officeart/2005/8/layout/default"/>
    <dgm:cxn modelId="{49F71E0B-F0F5-4395-A57F-1B77ED6BB004}" type="presParOf" srcId="{DB904D1F-7830-4B87-9692-53C1B852D058}" destId="{90762AA9-F6DB-40B2-BF90-62812C647BA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AEF355-583B-431B-804B-7D9ADE4800CB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8DC4B8-0553-4449-B5F8-7CDBF4B3100A}">
      <dgm:prSet phldrT="[Text]"/>
      <dgm:spPr/>
      <dgm:t>
        <a:bodyPr/>
        <a:lstStyle/>
        <a:p>
          <a:r>
            <a:rPr lang="en-US" dirty="0" smtClean="0"/>
            <a:t>GPS waypoint navigation</a:t>
          </a:r>
          <a:endParaRPr lang="en-US" dirty="0"/>
        </a:p>
      </dgm:t>
    </dgm:pt>
    <dgm:pt modelId="{76FEF430-4D51-4C25-91CF-96AB907C88E2}" type="parTrans" cxnId="{EB19A0D7-8E05-48AC-814D-8C96ECA881DE}">
      <dgm:prSet/>
      <dgm:spPr/>
      <dgm:t>
        <a:bodyPr/>
        <a:lstStyle/>
        <a:p>
          <a:endParaRPr lang="en-US"/>
        </a:p>
      </dgm:t>
    </dgm:pt>
    <dgm:pt modelId="{F61059F2-837E-449E-A9AB-C3AB7DB0C4B1}" type="sibTrans" cxnId="{EB19A0D7-8E05-48AC-814D-8C96ECA881DE}">
      <dgm:prSet/>
      <dgm:spPr/>
      <dgm:t>
        <a:bodyPr/>
        <a:lstStyle/>
        <a:p>
          <a:endParaRPr lang="en-US"/>
        </a:p>
      </dgm:t>
    </dgm:pt>
    <dgm:pt modelId="{7B27215F-33FD-4BCD-9E66-AD0133670C11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4875F16A-5A6B-4EF2-BE58-22D44E72BAEC}" type="parTrans" cxnId="{BCCDAF9A-2B92-4CB5-9C85-6C7462FA47A4}">
      <dgm:prSet/>
      <dgm:spPr/>
      <dgm:t>
        <a:bodyPr/>
        <a:lstStyle/>
        <a:p>
          <a:endParaRPr lang="en-US"/>
        </a:p>
      </dgm:t>
    </dgm:pt>
    <dgm:pt modelId="{E5ACBF05-FA70-488B-ACD7-41D6B504453B}" type="sibTrans" cxnId="{BCCDAF9A-2B92-4CB5-9C85-6C7462FA47A4}">
      <dgm:prSet/>
      <dgm:spPr/>
      <dgm:t>
        <a:bodyPr/>
        <a:lstStyle/>
        <a:p>
          <a:endParaRPr lang="en-US"/>
        </a:p>
      </dgm:t>
    </dgm:pt>
    <dgm:pt modelId="{18D6CA1F-8D1E-483E-B2B0-4D2F5D48FB0B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7AF35FE9-2434-4620-A51A-F80523791867}" type="parTrans" cxnId="{2AD2B08E-0990-4028-B2E9-29E5F38F371E}">
      <dgm:prSet/>
      <dgm:spPr/>
      <dgm:t>
        <a:bodyPr/>
        <a:lstStyle/>
        <a:p>
          <a:endParaRPr lang="en-US"/>
        </a:p>
      </dgm:t>
    </dgm:pt>
    <dgm:pt modelId="{87B81B0E-E35E-4E79-8D04-C19686F111FF}" type="sibTrans" cxnId="{2AD2B08E-0990-4028-B2E9-29E5F38F371E}">
      <dgm:prSet/>
      <dgm:spPr/>
      <dgm:t>
        <a:bodyPr/>
        <a:lstStyle/>
        <a:p>
          <a:endParaRPr lang="en-US"/>
        </a:p>
      </dgm:t>
    </dgm:pt>
    <dgm:pt modelId="{3694B4B1-DA5E-4B50-8F7B-C8DF58EFD5AA}">
      <dgm:prSet phldrT="[Text]"/>
      <dgm:spPr/>
      <dgm:t>
        <a:bodyPr/>
        <a:lstStyle/>
        <a:p>
          <a:r>
            <a:rPr lang="en-US" dirty="0" smtClean="0"/>
            <a:t>Teamwork and communication</a:t>
          </a:r>
          <a:endParaRPr lang="en-US" dirty="0"/>
        </a:p>
      </dgm:t>
    </dgm:pt>
    <dgm:pt modelId="{A663752F-953B-4664-8456-6A478365400A}" type="parTrans" cxnId="{C9AB818D-1125-4F8B-873D-F40FE483BB37}">
      <dgm:prSet/>
      <dgm:spPr/>
      <dgm:t>
        <a:bodyPr/>
        <a:lstStyle/>
        <a:p>
          <a:endParaRPr lang="en-US"/>
        </a:p>
      </dgm:t>
    </dgm:pt>
    <dgm:pt modelId="{2E0FAF1A-9F6A-4153-9E7D-9007042E5BB7}" type="sibTrans" cxnId="{C9AB818D-1125-4F8B-873D-F40FE483BB37}">
      <dgm:prSet/>
      <dgm:spPr/>
      <dgm:t>
        <a:bodyPr/>
        <a:lstStyle/>
        <a:p>
          <a:endParaRPr lang="en-US"/>
        </a:p>
      </dgm:t>
    </dgm:pt>
    <dgm:pt modelId="{EA8FA8B7-7E9B-4060-B646-6A6E07EC38C8}">
      <dgm:prSet phldrT="[Text]"/>
      <dgm:spPr/>
      <dgm:t>
        <a:bodyPr/>
        <a:lstStyle/>
        <a:p>
          <a:r>
            <a:rPr lang="en-US" dirty="0" smtClean="0"/>
            <a:t>Efficient power distribution</a:t>
          </a:r>
          <a:endParaRPr lang="en-US" dirty="0"/>
        </a:p>
      </dgm:t>
    </dgm:pt>
    <dgm:pt modelId="{5F2B05BE-D711-468F-8A94-8B3EF2667112}" type="parTrans" cxnId="{9378E0E8-9DE6-4916-B05A-5BEA834A0DC3}">
      <dgm:prSet/>
      <dgm:spPr/>
      <dgm:t>
        <a:bodyPr/>
        <a:lstStyle/>
        <a:p>
          <a:endParaRPr lang="en-US"/>
        </a:p>
      </dgm:t>
    </dgm:pt>
    <dgm:pt modelId="{C4D32591-3FFA-41B9-B331-E1BB5E618878}" type="sibTrans" cxnId="{9378E0E8-9DE6-4916-B05A-5BEA834A0DC3}">
      <dgm:prSet/>
      <dgm:spPr/>
      <dgm:t>
        <a:bodyPr/>
        <a:lstStyle/>
        <a:p>
          <a:endParaRPr lang="en-US"/>
        </a:p>
      </dgm:t>
    </dgm:pt>
    <dgm:pt modelId="{8E66D856-FA46-49A5-81CA-BC5B13AAD446}">
      <dgm:prSet phldrT="[Text]"/>
      <dgm:spPr/>
      <dgm:t>
        <a:bodyPr/>
        <a:lstStyle/>
        <a:p>
          <a:r>
            <a:rPr lang="en-US" dirty="0" smtClean="0"/>
            <a:t>Extensive testing</a:t>
          </a:r>
          <a:endParaRPr lang="en-US" dirty="0"/>
        </a:p>
      </dgm:t>
    </dgm:pt>
    <dgm:pt modelId="{B60992A1-FCF4-466B-B17B-8852B651DA74}" type="parTrans" cxnId="{BC151F20-7759-46CE-9750-C608FFB0952C}">
      <dgm:prSet/>
      <dgm:spPr/>
      <dgm:t>
        <a:bodyPr/>
        <a:lstStyle/>
        <a:p>
          <a:endParaRPr lang="en-US"/>
        </a:p>
      </dgm:t>
    </dgm:pt>
    <dgm:pt modelId="{566FB6F6-2212-4D08-AE14-51EF59E7F947}" type="sibTrans" cxnId="{BC151F20-7759-46CE-9750-C608FFB0952C}">
      <dgm:prSet/>
      <dgm:spPr/>
      <dgm:t>
        <a:bodyPr/>
        <a:lstStyle/>
        <a:p>
          <a:endParaRPr lang="en-US"/>
        </a:p>
      </dgm:t>
    </dgm:pt>
    <dgm:pt modelId="{F6E08538-D5AE-4247-A0E0-AA3C4CE20A89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A4234DCB-4F07-4ADE-B370-7C11AE0D206C}" type="parTrans" cxnId="{87A51FBD-03D5-48F3-A503-FCBDF1338003}">
      <dgm:prSet/>
      <dgm:spPr/>
      <dgm:t>
        <a:bodyPr/>
        <a:lstStyle/>
        <a:p>
          <a:endParaRPr lang="en-US"/>
        </a:p>
      </dgm:t>
    </dgm:pt>
    <dgm:pt modelId="{B3767B4E-95EF-4A75-AEA1-B47EDB730208}" type="sibTrans" cxnId="{87A51FBD-03D5-48F3-A503-FCBDF1338003}">
      <dgm:prSet/>
      <dgm:spPr/>
      <dgm:t>
        <a:bodyPr/>
        <a:lstStyle/>
        <a:p>
          <a:endParaRPr lang="en-US"/>
        </a:p>
      </dgm:t>
    </dgm:pt>
    <dgm:pt modelId="{4B10F096-BE5A-4411-BBC6-5A6C95489FC7}">
      <dgm:prSet phldrT="[Text]"/>
      <dgm:spPr/>
      <dgm:t>
        <a:bodyPr/>
        <a:lstStyle/>
        <a:p>
          <a:r>
            <a:rPr lang="en-US" dirty="0" smtClean="0"/>
            <a:t>Obstacle avoidance</a:t>
          </a:r>
          <a:endParaRPr lang="en-US" dirty="0"/>
        </a:p>
      </dgm:t>
    </dgm:pt>
    <dgm:pt modelId="{3E20D582-4A69-42EE-93FC-5A70331CAA71}" type="parTrans" cxnId="{56D07B43-B41A-49EF-9955-2C07272597F3}">
      <dgm:prSet/>
      <dgm:spPr/>
      <dgm:t>
        <a:bodyPr/>
        <a:lstStyle/>
        <a:p>
          <a:endParaRPr lang="en-US"/>
        </a:p>
      </dgm:t>
    </dgm:pt>
    <dgm:pt modelId="{DCBB889C-12DE-45D3-B29F-2C74CA3EF245}" type="sibTrans" cxnId="{56D07B43-B41A-49EF-9955-2C07272597F3}">
      <dgm:prSet/>
      <dgm:spPr/>
      <dgm:t>
        <a:bodyPr/>
        <a:lstStyle/>
        <a:p>
          <a:endParaRPr lang="en-US"/>
        </a:p>
      </dgm:t>
    </dgm:pt>
    <dgm:pt modelId="{BBB33B1E-0A13-4483-9DC8-588F34135AF5}" type="pres">
      <dgm:prSet presAssocID="{35AEF355-583B-431B-804B-7D9ADE4800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BF9F6E-B5A8-4E81-9FF3-C4BAB5EAB3AD}" type="pres">
      <dgm:prSet presAssocID="{4B10F096-BE5A-4411-BBC6-5A6C95489FC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491B3-E796-4FB3-B878-4B32B8A88575}" type="pres">
      <dgm:prSet presAssocID="{DCBB889C-12DE-45D3-B29F-2C74CA3EF245}" presName="sibTrans" presStyleCnt="0"/>
      <dgm:spPr/>
    </dgm:pt>
    <dgm:pt modelId="{35CF2B0D-3C51-4AB0-974F-F32EB1A72B5D}" type="pres">
      <dgm:prSet presAssocID="{628DC4B8-0553-4449-B5F8-7CDBF4B3100A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B8CEF-FB3E-4D80-B4F5-BF88D888795B}" type="pres">
      <dgm:prSet presAssocID="{F61059F2-837E-449E-A9AB-C3AB7DB0C4B1}" presName="sibTrans" presStyleCnt="0"/>
      <dgm:spPr/>
    </dgm:pt>
    <dgm:pt modelId="{64B30038-8837-4374-8469-44E743F35B2A}" type="pres">
      <dgm:prSet presAssocID="{7B27215F-33FD-4BCD-9E66-AD0133670C1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A48B5-EA13-4169-8FB5-FBDFE92A9F98}" type="pres">
      <dgm:prSet presAssocID="{E5ACBF05-FA70-488B-ACD7-41D6B504453B}" presName="sibTrans" presStyleCnt="0"/>
      <dgm:spPr/>
    </dgm:pt>
    <dgm:pt modelId="{4989313A-972D-4ADA-87FF-375E9446DD43}" type="pres">
      <dgm:prSet presAssocID="{18D6CA1F-8D1E-483E-B2B0-4D2F5D48FB0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95695-0480-4B2E-B231-BEABBDB8C600}" type="pres">
      <dgm:prSet presAssocID="{87B81B0E-E35E-4E79-8D04-C19686F111FF}" presName="sibTrans" presStyleCnt="0"/>
      <dgm:spPr/>
    </dgm:pt>
    <dgm:pt modelId="{B1B14B07-69EB-4DC0-8E57-7D2F59D01854}" type="pres">
      <dgm:prSet presAssocID="{3694B4B1-DA5E-4B50-8F7B-C8DF58EFD5A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A7518-397D-462E-9CF3-C4F96C5F474C}" type="pres">
      <dgm:prSet presAssocID="{2E0FAF1A-9F6A-4153-9E7D-9007042E5BB7}" presName="sibTrans" presStyleCnt="0"/>
      <dgm:spPr/>
    </dgm:pt>
    <dgm:pt modelId="{2023AB61-98F6-4B72-BDC8-F10BCBE3F4C9}" type="pres">
      <dgm:prSet presAssocID="{EA8FA8B7-7E9B-4060-B646-6A6E07EC38C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6C310-3613-46AB-B6E6-67C9CE137CE7}" type="pres">
      <dgm:prSet presAssocID="{C4D32591-3FFA-41B9-B331-E1BB5E618878}" presName="sibTrans" presStyleCnt="0"/>
      <dgm:spPr/>
    </dgm:pt>
    <dgm:pt modelId="{99DCF715-9121-4627-A42C-5ED30DE74283}" type="pres">
      <dgm:prSet presAssocID="{8E66D856-FA46-49A5-81CA-BC5B13AAD44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1ED9-6859-4CD2-BE1C-3E77753E0B91}" type="pres">
      <dgm:prSet presAssocID="{566FB6F6-2212-4D08-AE14-51EF59E7F947}" presName="sibTrans" presStyleCnt="0"/>
      <dgm:spPr/>
    </dgm:pt>
    <dgm:pt modelId="{D6FD9479-B984-4C76-92D8-349F88C007DE}" type="pres">
      <dgm:prSet presAssocID="{F6E08538-D5AE-4247-A0E0-AA3C4CE20A8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D2B08E-0990-4028-B2E9-29E5F38F371E}" srcId="{35AEF355-583B-431B-804B-7D9ADE4800CB}" destId="{18D6CA1F-8D1E-483E-B2B0-4D2F5D48FB0B}" srcOrd="3" destOrd="0" parTransId="{7AF35FE9-2434-4620-A51A-F80523791867}" sibTransId="{87B81B0E-E35E-4E79-8D04-C19686F111FF}"/>
    <dgm:cxn modelId="{FE674DBB-9540-46A5-8F66-68D9AC204CEB}" type="presOf" srcId="{7B27215F-33FD-4BCD-9E66-AD0133670C11}" destId="{64B30038-8837-4374-8469-44E743F35B2A}" srcOrd="0" destOrd="0" presId="urn:microsoft.com/office/officeart/2005/8/layout/default"/>
    <dgm:cxn modelId="{E95EB828-C3B0-4D4C-8413-0BEC62971E59}" type="presOf" srcId="{3694B4B1-DA5E-4B50-8F7B-C8DF58EFD5AA}" destId="{B1B14B07-69EB-4DC0-8E57-7D2F59D01854}" srcOrd="0" destOrd="0" presId="urn:microsoft.com/office/officeart/2005/8/layout/default"/>
    <dgm:cxn modelId="{6F99A2C9-E8BB-4E87-8ECE-93D97EDAF20E}" type="presOf" srcId="{F6E08538-D5AE-4247-A0E0-AA3C4CE20A89}" destId="{D6FD9479-B984-4C76-92D8-349F88C007DE}" srcOrd="0" destOrd="0" presId="urn:microsoft.com/office/officeart/2005/8/layout/default"/>
    <dgm:cxn modelId="{56D07B43-B41A-49EF-9955-2C07272597F3}" srcId="{35AEF355-583B-431B-804B-7D9ADE4800CB}" destId="{4B10F096-BE5A-4411-BBC6-5A6C95489FC7}" srcOrd="0" destOrd="0" parTransId="{3E20D582-4A69-42EE-93FC-5A70331CAA71}" sibTransId="{DCBB889C-12DE-45D3-B29F-2C74CA3EF245}"/>
    <dgm:cxn modelId="{2781203A-90E3-4DDD-A912-06508A5D9D61}" type="presOf" srcId="{EA8FA8B7-7E9B-4060-B646-6A6E07EC38C8}" destId="{2023AB61-98F6-4B72-BDC8-F10BCBE3F4C9}" srcOrd="0" destOrd="0" presId="urn:microsoft.com/office/officeart/2005/8/layout/default"/>
    <dgm:cxn modelId="{C9AB818D-1125-4F8B-873D-F40FE483BB37}" srcId="{35AEF355-583B-431B-804B-7D9ADE4800CB}" destId="{3694B4B1-DA5E-4B50-8F7B-C8DF58EFD5AA}" srcOrd="4" destOrd="0" parTransId="{A663752F-953B-4664-8456-6A478365400A}" sibTransId="{2E0FAF1A-9F6A-4153-9E7D-9007042E5BB7}"/>
    <dgm:cxn modelId="{70699D3C-8DB5-42E0-BDFA-AEF17F731516}" type="presOf" srcId="{4B10F096-BE5A-4411-BBC6-5A6C95489FC7}" destId="{B0BF9F6E-B5A8-4E81-9FF3-C4BAB5EAB3AD}" srcOrd="0" destOrd="0" presId="urn:microsoft.com/office/officeart/2005/8/layout/default"/>
    <dgm:cxn modelId="{7BE91C66-08C1-4AC5-B1D5-B29B855D45A9}" type="presOf" srcId="{35AEF355-583B-431B-804B-7D9ADE4800CB}" destId="{BBB33B1E-0A13-4483-9DC8-588F34135AF5}" srcOrd="0" destOrd="0" presId="urn:microsoft.com/office/officeart/2005/8/layout/default"/>
    <dgm:cxn modelId="{C64477A8-34E1-4DD7-ACEE-C8C93474BBE8}" type="presOf" srcId="{8E66D856-FA46-49A5-81CA-BC5B13AAD446}" destId="{99DCF715-9121-4627-A42C-5ED30DE74283}" srcOrd="0" destOrd="0" presId="urn:microsoft.com/office/officeart/2005/8/layout/default"/>
    <dgm:cxn modelId="{BC151F20-7759-46CE-9750-C608FFB0952C}" srcId="{35AEF355-583B-431B-804B-7D9ADE4800CB}" destId="{8E66D856-FA46-49A5-81CA-BC5B13AAD446}" srcOrd="6" destOrd="0" parTransId="{B60992A1-FCF4-466B-B17B-8852B651DA74}" sibTransId="{566FB6F6-2212-4D08-AE14-51EF59E7F947}"/>
    <dgm:cxn modelId="{87A51FBD-03D5-48F3-A503-FCBDF1338003}" srcId="{35AEF355-583B-431B-804B-7D9ADE4800CB}" destId="{F6E08538-D5AE-4247-A0E0-AA3C4CE20A89}" srcOrd="7" destOrd="0" parTransId="{A4234DCB-4F07-4ADE-B370-7C11AE0D206C}" sibTransId="{B3767B4E-95EF-4A75-AEA1-B47EDB730208}"/>
    <dgm:cxn modelId="{BCCDAF9A-2B92-4CB5-9C85-6C7462FA47A4}" srcId="{35AEF355-583B-431B-804B-7D9ADE4800CB}" destId="{7B27215F-33FD-4BCD-9E66-AD0133670C11}" srcOrd="2" destOrd="0" parTransId="{4875F16A-5A6B-4EF2-BE58-22D44E72BAEC}" sibTransId="{E5ACBF05-FA70-488B-ACD7-41D6B504453B}"/>
    <dgm:cxn modelId="{0F01D485-9E12-47A5-9A72-B67C65515DB7}" type="presOf" srcId="{628DC4B8-0553-4449-B5F8-7CDBF4B3100A}" destId="{35CF2B0D-3C51-4AB0-974F-F32EB1A72B5D}" srcOrd="0" destOrd="0" presId="urn:microsoft.com/office/officeart/2005/8/layout/default"/>
    <dgm:cxn modelId="{EB19A0D7-8E05-48AC-814D-8C96ECA881DE}" srcId="{35AEF355-583B-431B-804B-7D9ADE4800CB}" destId="{628DC4B8-0553-4449-B5F8-7CDBF4B3100A}" srcOrd="1" destOrd="0" parTransId="{76FEF430-4D51-4C25-91CF-96AB907C88E2}" sibTransId="{F61059F2-837E-449E-A9AB-C3AB7DB0C4B1}"/>
    <dgm:cxn modelId="{9378E0E8-9DE6-4916-B05A-5BEA834A0DC3}" srcId="{35AEF355-583B-431B-804B-7D9ADE4800CB}" destId="{EA8FA8B7-7E9B-4060-B646-6A6E07EC38C8}" srcOrd="5" destOrd="0" parTransId="{5F2B05BE-D711-468F-8A94-8B3EF2667112}" sibTransId="{C4D32591-3FFA-41B9-B331-E1BB5E618878}"/>
    <dgm:cxn modelId="{9ECC9C30-7408-4C65-855C-CFE7CDB00130}" type="presOf" srcId="{18D6CA1F-8D1E-483E-B2B0-4D2F5D48FB0B}" destId="{4989313A-972D-4ADA-87FF-375E9446DD43}" srcOrd="0" destOrd="0" presId="urn:microsoft.com/office/officeart/2005/8/layout/default"/>
    <dgm:cxn modelId="{294EED6F-2521-4C9A-9DD2-02456A1D9874}" type="presParOf" srcId="{BBB33B1E-0A13-4483-9DC8-588F34135AF5}" destId="{B0BF9F6E-B5A8-4E81-9FF3-C4BAB5EAB3AD}" srcOrd="0" destOrd="0" presId="urn:microsoft.com/office/officeart/2005/8/layout/default"/>
    <dgm:cxn modelId="{57AEEF18-BE0A-429B-9DAC-61409EDE5C88}" type="presParOf" srcId="{BBB33B1E-0A13-4483-9DC8-588F34135AF5}" destId="{384491B3-E796-4FB3-B878-4B32B8A88575}" srcOrd="1" destOrd="0" presId="urn:microsoft.com/office/officeart/2005/8/layout/default"/>
    <dgm:cxn modelId="{3301DD93-D631-47FC-A0F7-1E0A8027952D}" type="presParOf" srcId="{BBB33B1E-0A13-4483-9DC8-588F34135AF5}" destId="{35CF2B0D-3C51-4AB0-974F-F32EB1A72B5D}" srcOrd="2" destOrd="0" presId="urn:microsoft.com/office/officeart/2005/8/layout/default"/>
    <dgm:cxn modelId="{3AC06684-5DFF-49C5-AE2D-136BB3972A52}" type="presParOf" srcId="{BBB33B1E-0A13-4483-9DC8-588F34135AF5}" destId="{8B4B8CEF-FB3E-4D80-B4F5-BF88D888795B}" srcOrd="3" destOrd="0" presId="urn:microsoft.com/office/officeart/2005/8/layout/default"/>
    <dgm:cxn modelId="{3B7C78CE-4389-4BF0-B30D-BAEA20E7FC98}" type="presParOf" srcId="{BBB33B1E-0A13-4483-9DC8-588F34135AF5}" destId="{64B30038-8837-4374-8469-44E743F35B2A}" srcOrd="4" destOrd="0" presId="urn:microsoft.com/office/officeart/2005/8/layout/default"/>
    <dgm:cxn modelId="{D2DFFBA1-2E53-4191-A2F4-3AA7466DA84E}" type="presParOf" srcId="{BBB33B1E-0A13-4483-9DC8-588F34135AF5}" destId="{A4BA48B5-EA13-4169-8FB5-FBDFE92A9F98}" srcOrd="5" destOrd="0" presId="urn:microsoft.com/office/officeart/2005/8/layout/default"/>
    <dgm:cxn modelId="{CC429BBD-DB7A-441D-89C3-6242FC301482}" type="presParOf" srcId="{BBB33B1E-0A13-4483-9DC8-588F34135AF5}" destId="{4989313A-972D-4ADA-87FF-375E9446DD43}" srcOrd="6" destOrd="0" presId="urn:microsoft.com/office/officeart/2005/8/layout/default"/>
    <dgm:cxn modelId="{8F8BB1A4-39F5-497D-9CE7-CDD2E2934A08}" type="presParOf" srcId="{BBB33B1E-0A13-4483-9DC8-588F34135AF5}" destId="{7F995695-0480-4B2E-B231-BEABBDB8C600}" srcOrd="7" destOrd="0" presId="urn:microsoft.com/office/officeart/2005/8/layout/default"/>
    <dgm:cxn modelId="{65FAC061-008E-43D0-86D5-887E0361BF53}" type="presParOf" srcId="{BBB33B1E-0A13-4483-9DC8-588F34135AF5}" destId="{B1B14B07-69EB-4DC0-8E57-7D2F59D01854}" srcOrd="8" destOrd="0" presId="urn:microsoft.com/office/officeart/2005/8/layout/default"/>
    <dgm:cxn modelId="{CD3D4E6D-DE7D-4FC9-8713-31D3709CB024}" type="presParOf" srcId="{BBB33B1E-0A13-4483-9DC8-588F34135AF5}" destId="{9D5A7518-397D-462E-9CF3-C4F96C5F474C}" srcOrd="9" destOrd="0" presId="urn:microsoft.com/office/officeart/2005/8/layout/default"/>
    <dgm:cxn modelId="{4DAE678E-312E-4B4E-97B4-69BB3F186D3C}" type="presParOf" srcId="{BBB33B1E-0A13-4483-9DC8-588F34135AF5}" destId="{2023AB61-98F6-4B72-BDC8-F10BCBE3F4C9}" srcOrd="10" destOrd="0" presId="urn:microsoft.com/office/officeart/2005/8/layout/default"/>
    <dgm:cxn modelId="{C9FE3763-A59D-4C34-910C-CA20F2811315}" type="presParOf" srcId="{BBB33B1E-0A13-4483-9DC8-588F34135AF5}" destId="{CB16C310-3613-46AB-B6E6-67C9CE137CE7}" srcOrd="11" destOrd="0" presId="urn:microsoft.com/office/officeart/2005/8/layout/default"/>
    <dgm:cxn modelId="{346B2871-4C3A-4867-B1E9-0FC9C793A4FF}" type="presParOf" srcId="{BBB33B1E-0A13-4483-9DC8-588F34135AF5}" destId="{99DCF715-9121-4627-A42C-5ED30DE74283}" srcOrd="12" destOrd="0" presId="urn:microsoft.com/office/officeart/2005/8/layout/default"/>
    <dgm:cxn modelId="{D8357ABB-C375-48B9-95FB-0615E10A6ABF}" type="presParOf" srcId="{BBB33B1E-0A13-4483-9DC8-588F34135AF5}" destId="{9D6C1ED9-6859-4CD2-BE1C-3E77753E0B91}" srcOrd="13" destOrd="0" presId="urn:microsoft.com/office/officeart/2005/8/layout/default"/>
    <dgm:cxn modelId="{81287C12-23B8-4E99-84D5-47C3E3BA8D17}" type="presParOf" srcId="{BBB33B1E-0A13-4483-9DC8-588F34135AF5}" destId="{D6FD9479-B984-4C76-92D8-349F88C007D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6CD815-A607-4519-92E6-E2A71DEB8990}">
      <dgm:prSet phldrT="[Text]"/>
      <dgm:spPr/>
      <dgm:t>
        <a:bodyPr/>
        <a:lstStyle/>
        <a:p>
          <a:r>
            <a:rPr lang="en-US" b="1" dirty="0" smtClean="0"/>
            <a:t>Hardware Systems</a:t>
          </a:r>
          <a:endParaRPr lang="en-US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/>
      <dgm:spPr/>
      <dgm:t>
        <a:bodyPr/>
        <a:lstStyle/>
        <a:p>
          <a:r>
            <a:rPr lang="en-US" dirty="0" smtClean="0"/>
            <a:t>Michael Pauly (lead)</a:t>
          </a:r>
          <a:endParaRPr lang="en-US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Mechanical Frame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Power Distribution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Electronic Wiring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Soldering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Sensor Array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2A0EDB6B-4FB0-404F-9F47-93B91C03F47C}" type="presOf" srcId="{65276B3E-2419-4F7F-947F-E712D32034EB}" destId="{404937E1-7DDF-49B6-A205-85CD3E4A2DEE}" srcOrd="0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3E4C4891-4AE8-4FA0-AB5D-FF2F441555CA}" type="presOf" srcId="{7F70CAC8-C0B6-45B4-A4FE-E5C660DD95AE}" destId="{EB06C934-5973-4597-AD0E-770F187D4DEF}" srcOrd="0" destOrd="0" presId="urn:microsoft.com/office/officeart/2005/8/layout/orgChart1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1DD0D326-66DB-4F3E-B97F-2B5392A90015}" type="presOf" srcId="{7F70CAC8-C0B6-45B4-A4FE-E5C660DD95AE}" destId="{476BF06E-7D00-4C84-A24D-0EC54714D2C6}" srcOrd="1" destOrd="0" presId="urn:microsoft.com/office/officeart/2005/8/layout/orgChart1"/>
    <dgm:cxn modelId="{0ADBA4F5-414F-4FAF-8B9A-D3224C32FC75}" type="presOf" srcId="{201C5F24-8CBD-4256-BFC5-997C7D7AF22F}" destId="{4A86A41D-DEBE-49F3-AF20-92493EE15D4F}" srcOrd="0" destOrd="0" presId="urn:microsoft.com/office/officeart/2005/8/layout/orgChart1"/>
    <dgm:cxn modelId="{8C7A429E-6BA6-43E0-8FF4-A022B14B7A93}" type="presOf" srcId="{77E3F71F-FB3D-4847-A3FD-077894D62B2E}" destId="{6D513944-217B-45B9-8DAB-4BE91FD95532}" srcOrd="0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148420FF-5346-4B98-9C83-945F199DCEE3}" type="presOf" srcId="{4F8FCBB1-84DA-4B90-B291-39D7D3FF0BDD}" destId="{32120B64-4930-439D-B516-CB335E644B9D}" srcOrd="0" destOrd="0" presId="urn:microsoft.com/office/officeart/2005/8/layout/orgChart1"/>
    <dgm:cxn modelId="{094B5705-4F6C-4967-80F3-BD8F74EC865D}" type="presOf" srcId="{4E6CD815-A607-4519-92E6-E2A71DEB8990}" destId="{D032B8AF-0871-419B-ADBD-D8F968EBB511}" srcOrd="0" destOrd="0" presId="urn:microsoft.com/office/officeart/2005/8/layout/orgChart1"/>
    <dgm:cxn modelId="{E9937794-031B-4A62-85BE-D7C5E01AC12C}" type="presOf" srcId="{20110FC4-0013-44C2-973D-0F7850B03F1E}" destId="{CBD55DD7-D3DD-412E-BD12-EF03C44EC02F}" srcOrd="0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915CF2DC-EB96-4FFA-9180-69455916F9DB}" type="presOf" srcId="{B2E6679C-7396-406F-BA9F-2270EF82AB45}" destId="{FC7A19BA-99C1-434A-A0F9-CAD9A12828CD}" srcOrd="0" destOrd="0" presId="urn:microsoft.com/office/officeart/2005/8/layout/orgChart1"/>
    <dgm:cxn modelId="{C23C1C34-2A24-4E87-8152-FFDD88D8064F}" type="presOf" srcId="{9D3E85F8-FF41-4207-ABD8-B35B8977641F}" destId="{39889F32-0ABA-40F3-89BF-B1E3903FBCEF}" srcOrd="0" destOrd="0" presId="urn:microsoft.com/office/officeart/2005/8/layout/orgChart1"/>
    <dgm:cxn modelId="{4ADF3557-73A3-4C36-99CE-88E7805310E9}" type="presOf" srcId="{9D3E85F8-FF41-4207-ABD8-B35B8977641F}" destId="{46A2F1FA-DA16-43C2-957E-5428B2D256A3}" srcOrd="1" destOrd="0" presId="urn:microsoft.com/office/officeart/2005/8/layout/orgChart1"/>
    <dgm:cxn modelId="{ABB3D8FA-6659-434A-B855-55C8191E741D}" type="presOf" srcId="{45422AA0-BBBD-4697-8F4E-4255BFC37F5C}" destId="{7734CD8A-4054-4CCD-9152-53E53CFB0641}" srcOrd="0" destOrd="0" presId="urn:microsoft.com/office/officeart/2005/8/layout/orgChart1"/>
    <dgm:cxn modelId="{544173E8-A941-45E1-A0C5-E68B8AE10A3E}" type="presOf" srcId="{271EF125-2955-4A56-898C-174C4016B03A}" destId="{5ECBE90F-8581-4B36-B204-BA4F00BEEA98}" srcOrd="0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E76DF379-DA56-4CA9-9B7C-1CC0780D7C69}" type="presOf" srcId="{8A67066B-27CF-4E06-A9F5-FE76B5025FF0}" destId="{42C8FB2A-E11B-4BF8-A61F-D506D50A54D6}" srcOrd="0" destOrd="0" presId="urn:microsoft.com/office/officeart/2005/8/layout/orgChart1"/>
    <dgm:cxn modelId="{7979D73F-A0D4-4E61-8700-B0B99E9CF2EC}" type="presOf" srcId="{201C5F24-8CBD-4256-BFC5-997C7D7AF22F}" destId="{C60EA9E8-AF53-41C0-8D10-5521C3B8F69C}" srcOrd="1" destOrd="0" presId="urn:microsoft.com/office/officeart/2005/8/layout/orgChart1"/>
    <dgm:cxn modelId="{6889CFD4-1FB9-4B68-9FBD-5D48FE5B0E00}" type="presOf" srcId="{7D66CD82-A230-4ACF-8CE2-016244AB4C5E}" destId="{679FFF7F-0EFB-4299-AC7C-F55173C54045}" srcOrd="0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C4120AFB-0659-40C4-8C16-B6DAB0907556}" type="presOf" srcId="{8A67066B-27CF-4E06-A9F5-FE76B5025FF0}" destId="{AD4F5124-FFCF-43C2-8A16-4D9AA0A123F2}" srcOrd="1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EC944FBA-B55C-421A-85F0-407BA49E99A7}" type="presOf" srcId="{316DA537-2590-448C-8CE1-D29D0F3F1B9E}" destId="{3B5FE7A3-E8B1-4B92-BA0F-F078F31093FD}" srcOrd="1" destOrd="0" presId="urn:microsoft.com/office/officeart/2005/8/layout/orgChart1"/>
    <dgm:cxn modelId="{02168930-E22E-4EEB-A207-1E74FFF9DA2C}" type="presOf" srcId="{1AA8ABC4-C60F-4635-9AF2-5F84B533C3BC}" destId="{0F426918-BA12-4029-8276-F4A70DE4D66F}" srcOrd="0" destOrd="0" presId="urn:microsoft.com/office/officeart/2005/8/layout/orgChart1"/>
    <dgm:cxn modelId="{96904499-EB9B-49D6-9062-F53A8977C320}" type="presOf" srcId="{316DA537-2590-448C-8CE1-D29D0F3F1B9E}" destId="{BA3B6C9C-2527-42B7-8D30-1F107E4E4FC9}" srcOrd="0" destOrd="0" presId="urn:microsoft.com/office/officeart/2005/8/layout/orgChart1"/>
    <dgm:cxn modelId="{BB8B626D-B1C1-44D0-972E-973B2702EE1B}" type="presOf" srcId="{B2E6679C-7396-406F-BA9F-2270EF82AB45}" destId="{B7BB4A25-BA2D-4052-A7C3-2C1D0C1B0325}" srcOrd="1" destOrd="0" presId="urn:microsoft.com/office/officeart/2005/8/layout/orgChart1"/>
    <dgm:cxn modelId="{82B5E4DA-8FB3-4794-9388-3134A1A610FB}" type="presOf" srcId="{65276B3E-2419-4F7F-947F-E712D32034EB}" destId="{17BDDD51-7C0B-4ADD-9414-C9A3B370CC5E}" srcOrd="1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2A3DEF84-A6BA-4806-9DEC-16404B07C219}" type="presOf" srcId="{94254AD3-39F9-46C2-88EE-FA9904E64800}" destId="{99E4226D-21F0-4213-AC9B-EE7C3448094B}" srcOrd="0" destOrd="0" presId="urn:microsoft.com/office/officeart/2005/8/layout/orgChart1"/>
    <dgm:cxn modelId="{27E63814-E9B3-4598-9CF7-220BE21FEE9F}" type="presOf" srcId="{4E6CD815-A607-4519-92E6-E2A71DEB8990}" destId="{76D3F387-FC46-45E1-8704-E45DD3E39E27}" srcOrd="1" destOrd="0" presId="urn:microsoft.com/office/officeart/2005/8/layout/orgChart1"/>
    <dgm:cxn modelId="{8A5FAE18-FBA9-47D1-BB7C-395BB0F03D59}" type="presParOf" srcId="{5ECBE90F-8581-4B36-B204-BA4F00BEEA98}" destId="{DD6F460E-3A3D-4A46-8EF3-D5FFD2F041C0}" srcOrd="0" destOrd="0" presId="urn:microsoft.com/office/officeart/2005/8/layout/orgChart1"/>
    <dgm:cxn modelId="{D726DE75-CD12-4744-8AB7-797E9321C51F}" type="presParOf" srcId="{DD6F460E-3A3D-4A46-8EF3-D5FFD2F041C0}" destId="{474F18DB-0F15-4DDF-9EE4-C74B721F3324}" srcOrd="0" destOrd="0" presId="urn:microsoft.com/office/officeart/2005/8/layout/orgChart1"/>
    <dgm:cxn modelId="{B8574BFD-7B6E-4243-B43E-30DE6A4A5518}" type="presParOf" srcId="{474F18DB-0F15-4DDF-9EE4-C74B721F3324}" destId="{D032B8AF-0871-419B-ADBD-D8F968EBB511}" srcOrd="0" destOrd="0" presId="urn:microsoft.com/office/officeart/2005/8/layout/orgChart1"/>
    <dgm:cxn modelId="{8F6E6153-B9E7-4A32-847D-B94FAD092E2B}" type="presParOf" srcId="{474F18DB-0F15-4DDF-9EE4-C74B721F3324}" destId="{76D3F387-FC46-45E1-8704-E45DD3E39E27}" srcOrd="1" destOrd="0" presId="urn:microsoft.com/office/officeart/2005/8/layout/orgChart1"/>
    <dgm:cxn modelId="{932C410D-13ED-43AE-802D-A5DF75F322D5}" type="presParOf" srcId="{DD6F460E-3A3D-4A46-8EF3-D5FFD2F041C0}" destId="{22011DCA-211E-4BF3-9B3D-E85F30887070}" srcOrd="1" destOrd="0" presId="urn:microsoft.com/office/officeart/2005/8/layout/orgChart1"/>
    <dgm:cxn modelId="{1424111B-3F85-436D-A0CE-E792170F1579}" type="presParOf" srcId="{22011DCA-211E-4BF3-9B3D-E85F30887070}" destId="{6D513944-217B-45B9-8DAB-4BE91FD95532}" srcOrd="0" destOrd="0" presId="urn:microsoft.com/office/officeart/2005/8/layout/orgChart1"/>
    <dgm:cxn modelId="{319E5188-45CE-482E-9732-36DAD2594334}" type="presParOf" srcId="{22011DCA-211E-4BF3-9B3D-E85F30887070}" destId="{F8B6A434-FBE8-4FD6-8319-E4070A35B373}" srcOrd="1" destOrd="0" presId="urn:microsoft.com/office/officeart/2005/8/layout/orgChart1"/>
    <dgm:cxn modelId="{A1CD2AFE-9E38-467E-B956-CE847855206C}" type="presParOf" srcId="{F8B6A434-FBE8-4FD6-8319-E4070A35B373}" destId="{2DAD51DB-8398-470D-A2EE-2D826DAA348D}" srcOrd="0" destOrd="0" presId="urn:microsoft.com/office/officeart/2005/8/layout/orgChart1"/>
    <dgm:cxn modelId="{EE53CE70-EEC0-4D01-B4AF-941EA59795AE}" type="presParOf" srcId="{2DAD51DB-8398-470D-A2EE-2D826DAA348D}" destId="{4A86A41D-DEBE-49F3-AF20-92493EE15D4F}" srcOrd="0" destOrd="0" presId="urn:microsoft.com/office/officeart/2005/8/layout/orgChart1"/>
    <dgm:cxn modelId="{DAC50DB2-DB08-49E7-8229-B9B734BC4F97}" type="presParOf" srcId="{2DAD51DB-8398-470D-A2EE-2D826DAA348D}" destId="{C60EA9E8-AF53-41C0-8D10-5521C3B8F69C}" srcOrd="1" destOrd="0" presId="urn:microsoft.com/office/officeart/2005/8/layout/orgChart1"/>
    <dgm:cxn modelId="{34B9A2E0-FC86-4CFA-9B34-D6EC28C9EF6E}" type="presParOf" srcId="{F8B6A434-FBE8-4FD6-8319-E4070A35B373}" destId="{C9CD8D1C-71F8-42ED-95A9-BB8909C8B9D8}" srcOrd="1" destOrd="0" presId="urn:microsoft.com/office/officeart/2005/8/layout/orgChart1"/>
    <dgm:cxn modelId="{4C9FD325-61F0-4F98-9220-B8AFEF2C64F8}" type="presParOf" srcId="{F8B6A434-FBE8-4FD6-8319-E4070A35B373}" destId="{8CDA628F-47A3-4C30-8E77-8DF33CEC5D6B}" srcOrd="2" destOrd="0" presId="urn:microsoft.com/office/officeart/2005/8/layout/orgChart1"/>
    <dgm:cxn modelId="{B0C9A627-FA5C-4443-A979-1449F9F69AFF}" type="presParOf" srcId="{22011DCA-211E-4BF3-9B3D-E85F30887070}" destId="{CBD55DD7-D3DD-412E-BD12-EF03C44EC02F}" srcOrd="2" destOrd="0" presId="urn:microsoft.com/office/officeart/2005/8/layout/orgChart1"/>
    <dgm:cxn modelId="{DE7558D7-27C3-46D6-AD05-5B29DD2B6242}" type="presParOf" srcId="{22011DCA-211E-4BF3-9B3D-E85F30887070}" destId="{56E5F2C9-B2C3-4288-806C-5EF50F0EACFD}" srcOrd="3" destOrd="0" presId="urn:microsoft.com/office/officeart/2005/8/layout/orgChart1"/>
    <dgm:cxn modelId="{27F7F23D-605E-41F3-ABD5-E4557001A9D1}" type="presParOf" srcId="{56E5F2C9-B2C3-4288-806C-5EF50F0EACFD}" destId="{B23E8C50-9A0D-46B5-A31D-5AB3CCBC65EC}" srcOrd="0" destOrd="0" presId="urn:microsoft.com/office/officeart/2005/8/layout/orgChart1"/>
    <dgm:cxn modelId="{BD4EF5EB-85E5-4E4F-A25B-061AAA7F53DB}" type="presParOf" srcId="{B23E8C50-9A0D-46B5-A31D-5AB3CCBC65EC}" destId="{42C8FB2A-E11B-4BF8-A61F-D506D50A54D6}" srcOrd="0" destOrd="0" presId="urn:microsoft.com/office/officeart/2005/8/layout/orgChart1"/>
    <dgm:cxn modelId="{28D11936-BE8F-4CA6-B4F8-04CF13CD2E8B}" type="presParOf" srcId="{B23E8C50-9A0D-46B5-A31D-5AB3CCBC65EC}" destId="{AD4F5124-FFCF-43C2-8A16-4D9AA0A123F2}" srcOrd="1" destOrd="0" presId="urn:microsoft.com/office/officeart/2005/8/layout/orgChart1"/>
    <dgm:cxn modelId="{996BFE1C-4100-4435-BF53-5DEDA84A3DC1}" type="presParOf" srcId="{56E5F2C9-B2C3-4288-806C-5EF50F0EACFD}" destId="{62900313-5007-45C4-9361-4D3976BC9B2E}" srcOrd="1" destOrd="0" presId="urn:microsoft.com/office/officeart/2005/8/layout/orgChart1"/>
    <dgm:cxn modelId="{5FB34AFD-4FA5-4686-9F67-AF8BF88497CA}" type="presParOf" srcId="{56E5F2C9-B2C3-4288-806C-5EF50F0EACFD}" destId="{052B625D-4387-43DF-85F1-B99442A8DF2C}" srcOrd="2" destOrd="0" presId="urn:microsoft.com/office/officeart/2005/8/layout/orgChart1"/>
    <dgm:cxn modelId="{9265C05F-9E13-4728-AA7A-97BE37C8B01E}" type="presParOf" srcId="{22011DCA-211E-4BF3-9B3D-E85F30887070}" destId="{7734CD8A-4054-4CCD-9152-53E53CFB0641}" srcOrd="4" destOrd="0" presId="urn:microsoft.com/office/officeart/2005/8/layout/orgChart1"/>
    <dgm:cxn modelId="{B9639819-518A-4F1E-8439-06ECE07D226E}" type="presParOf" srcId="{22011DCA-211E-4BF3-9B3D-E85F30887070}" destId="{26DA6D8D-94EE-4968-8215-3FC154510E07}" srcOrd="5" destOrd="0" presId="urn:microsoft.com/office/officeart/2005/8/layout/orgChart1"/>
    <dgm:cxn modelId="{F9DD4E0C-CC52-44D4-986C-77C240244B05}" type="presParOf" srcId="{26DA6D8D-94EE-4968-8215-3FC154510E07}" destId="{45C5C7BF-BA90-4DAE-B131-7628FC3304F7}" srcOrd="0" destOrd="0" presId="urn:microsoft.com/office/officeart/2005/8/layout/orgChart1"/>
    <dgm:cxn modelId="{30342A9C-BB89-441B-BE2F-A881485667AE}" type="presParOf" srcId="{45C5C7BF-BA90-4DAE-B131-7628FC3304F7}" destId="{BA3B6C9C-2527-42B7-8D30-1F107E4E4FC9}" srcOrd="0" destOrd="0" presId="urn:microsoft.com/office/officeart/2005/8/layout/orgChart1"/>
    <dgm:cxn modelId="{9ADD85C8-A5EB-4B37-8C41-6B82AF2BE73F}" type="presParOf" srcId="{45C5C7BF-BA90-4DAE-B131-7628FC3304F7}" destId="{3B5FE7A3-E8B1-4B92-BA0F-F078F31093FD}" srcOrd="1" destOrd="0" presId="urn:microsoft.com/office/officeart/2005/8/layout/orgChart1"/>
    <dgm:cxn modelId="{B028D4F3-7D5A-43AA-891E-0B8D391DC2D4}" type="presParOf" srcId="{26DA6D8D-94EE-4968-8215-3FC154510E07}" destId="{68BDE497-D038-479F-A349-658DF413D518}" srcOrd="1" destOrd="0" presId="urn:microsoft.com/office/officeart/2005/8/layout/orgChart1"/>
    <dgm:cxn modelId="{BEE63242-40BB-42C3-A968-40D2E147A325}" type="presParOf" srcId="{26DA6D8D-94EE-4968-8215-3FC154510E07}" destId="{9F8554C4-5359-4989-A8B3-C0FB44C58683}" srcOrd="2" destOrd="0" presId="urn:microsoft.com/office/officeart/2005/8/layout/orgChart1"/>
    <dgm:cxn modelId="{0E99E6CE-5460-4AAF-85B8-9FA10EFF18F0}" type="presParOf" srcId="{22011DCA-211E-4BF3-9B3D-E85F30887070}" destId="{99E4226D-21F0-4213-AC9B-EE7C3448094B}" srcOrd="6" destOrd="0" presId="urn:microsoft.com/office/officeart/2005/8/layout/orgChart1"/>
    <dgm:cxn modelId="{9D9448B7-4489-486E-992D-C10AEA76BC8A}" type="presParOf" srcId="{22011DCA-211E-4BF3-9B3D-E85F30887070}" destId="{4659C0A6-24BE-4AF2-B7FB-443430F2C9C3}" srcOrd="7" destOrd="0" presId="urn:microsoft.com/office/officeart/2005/8/layout/orgChart1"/>
    <dgm:cxn modelId="{89649C3B-29D2-4749-A9F2-0AB784A64F84}" type="presParOf" srcId="{4659C0A6-24BE-4AF2-B7FB-443430F2C9C3}" destId="{99BF4082-C38D-46F7-8459-584039869B13}" srcOrd="0" destOrd="0" presId="urn:microsoft.com/office/officeart/2005/8/layout/orgChart1"/>
    <dgm:cxn modelId="{1BB4B9C0-478A-4646-AD35-4AB528AF3211}" type="presParOf" srcId="{99BF4082-C38D-46F7-8459-584039869B13}" destId="{FC7A19BA-99C1-434A-A0F9-CAD9A12828CD}" srcOrd="0" destOrd="0" presId="urn:microsoft.com/office/officeart/2005/8/layout/orgChart1"/>
    <dgm:cxn modelId="{64DFA26F-6C00-4C01-8DDB-A104E98EA29E}" type="presParOf" srcId="{99BF4082-C38D-46F7-8459-584039869B13}" destId="{B7BB4A25-BA2D-4052-A7C3-2C1D0C1B0325}" srcOrd="1" destOrd="0" presId="urn:microsoft.com/office/officeart/2005/8/layout/orgChart1"/>
    <dgm:cxn modelId="{72B9E819-AFC0-43C5-9CAE-35E77332FB7D}" type="presParOf" srcId="{4659C0A6-24BE-4AF2-B7FB-443430F2C9C3}" destId="{D8B943DA-3DA5-4A86-A9AA-B29F23EBAF9D}" srcOrd="1" destOrd="0" presId="urn:microsoft.com/office/officeart/2005/8/layout/orgChart1"/>
    <dgm:cxn modelId="{B5CAF7DB-CF4E-4ECA-8D7F-D764A4BB2DBE}" type="presParOf" srcId="{4659C0A6-24BE-4AF2-B7FB-443430F2C9C3}" destId="{DA98C25E-FA11-4D80-9F6F-2F7CF96AF622}" srcOrd="2" destOrd="0" presId="urn:microsoft.com/office/officeart/2005/8/layout/orgChart1"/>
    <dgm:cxn modelId="{97C8A52C-EB10-4FF8-9327-F4639225CA7E}" type="presParOf" srcId="{22011DCA-211E-4BF3-9B3D-E85F30887070}" destId="{32120B64-4930-439D-B516-CB335E644B9D}" srcOrd="8" destOrd="0" presId="urn:microsoft.com/office/officeart/2005/8/layout/orgChart1"/>
    <dgm:cxn modelId="{3AE0ECF6-7D63-4E95-AD8E-A0433D23D2A4}" type="presParOf" srcId="{22011DCA-211E-4BF3-9B3D-E85F30887070}" destId="{6D87B9A9-BFCC-40E7-872F-8E8959609D1E}" srcOrd="9" destOrd="0" presId="urn:microsoft.com/office/officeart/2005/8/layout/orgChart1"/>
    <dgm:cxn modelId="{A3A92A43-9C9B-4358-A7B7-9BDCEDD7FC4E}" type="presParOf" srcId="{6D87B9A9-BFCC-40E7-872F-8E8959609D1E}" destId="{AA609EA3-16ED-4AAE-8A6B-6C36B6A338B2}" srcOrd="0" destOrd="0" presId="urn:microsoft.com/office/officeart/2005/8/layout/orgChart1"/>
    <dgm:cxn modelId="{83E62F14-3274-4AF7-8B30-337625F7472D}" type="presParOf" srcId="{AA609EA3-16ED-4AAE-8A6B-6C36B6A338B2}" destId="{404937E1-7DDF-49B6-A205-85CD3E4A2DEE}" srcOrd="0" destOrd="0" presId="urn:microsoft.com/office/officeart/2005/8/layout/orgChart1"/>
    <dgm:cxn modelId="{C9066C9A-1278-434E-99E1-54C169F190A9}" type="presParOf" srcId="{AA609EA3-16ED-4AAE-8A6B-6C36B6A338B2}" destId="{17BDDD51-7C0B-4ADD-9414-C9A3B370CC5E}" srcOrd="1" destOrd="0" presId="urn:microsoft.com/office/officeart/2005/8/layout/orgChart1"/>
    <dgm:cxn modelId="{15658586-0E35-42F3-8254-EC74913B4251}" type="presParOf" srcId="{6D87B9A9-BFCC-40E7-872F-8E8959609D1E}" destId="{E9AB9714-30E4-4B06-915D-5D4C8B8752EC}" srcOrd="1" destOrd="0" presId="urn:microsoft.com/office/officeart/2005/8/layout/orgChart1"/>
    <dgm:cxn modelId="{E0FF515F-04E6-4784-8533-2DF50890CB56}" type="presParOf" srcId="{6D87B9A9-BFCC-40E7-872F-8E8959609D1E}" destId="{02B7E255-8EBC-4B4B-84F6-862FC043614A}" srcOrd="2" destOrd="0" presId="urn:microsoft.com/office/officeart/2005/8/layout/orgChart1"/>
    <dgm:cxn modelId="{4EB43343-F72D-4F8A-958D-95DC0070609C}" type="presParOf" srcId="{22011DCA-211E-4BF3-9B3D-E85F30887070}" destId="{679FFF7F-0EFB-4299-AC7C-F55173C54045}" srcOrd="10" destOrd="0" presId="urn:microsoft.com/office/officeart/2005/8/layout/orgChart1"/>
    <dgm:cxn modelId="{DF4512D3-741E-4115-ABD1-D0A69F13F821}" type="presParOf" srcId="{22011DCA-211E-4BF3-9B3D-E85F30887070}" destId="{480EECE7-BE1B-46FA-890F-02A2C34278FD}" srcOrd="11" destOrd="0" presId="urn:microsoft.com/office/officeart/2005/8/layout/orgChart1"/>
    <dgm:cxn modelId="{0E4F4159-4634-433E-8D46-8EB82268CF53}" type="presParOf" srcId="{480EECE7-BE1B-46FA-890F-02A2C34278FD}" destId="{02F57EA0-FA12-4DC7-8C64-ECB4DA91652D}" srcOrd="0" destOrd="0" presId="urn:microsoft.com/office/officeart/2005/8/layout/orgChart1"/>
    <dgm:cxn modelId="{548CA41A-4CF6-4267-8480-C2136D392859}" type="presParOf" srcId="{02F57EA0-FA12-4DC7-8C64-ECB4DA91652D}" destId="{EB06C934-5973-4597-AD0E-770F187D4DEF}" srcOrd="0" destOrd="0" presId="urn:microsoft.com/office/officeart/2005/8/layout/orgChart1"/>
    <dgm:cxn modelId="{E2BCAAA9-8CAD-458E-A244-6861DE154444}" type="presParOf" srcId="{02F57EA0-FA12-4DC7-8C64-ECB4DA91652D}" destId="{476BF06E-7D00-4C84-A24D-0EC54714D2C6}" srcOrd="1" destOrd="0" presId="urn:microsoft.com/office/officeart/2005/8/layout/orgChart1"/>
    <dgm:cxn modelId="{BBF922FE-7981-45A9-9F32-0B0AB561BAAD}" type="presParOf" srcId="{480EECE7-BE1B-46FA-890F-02A2C34278FD}" destId="{63FB236A-B1E4-4D65-B3F9-F968916FA6F6}" srcOrd="1" destOrd="0" presId="urn:microsoft.com/office/officeart/2005/8/layout/orgChart1"/>
    <dgm:cxn modelId="{71822FA0-A54A-465F-9148-05211EE1DE37}" type="presParOf" srcId="{480EECE7-BE1B-46FA-890F-02A2C34278FD}" destId="{63F881A9-FF58-4E3D-8E7B-CEE6278F1227}" srcOrd="2" destOrd="0" presId="urn:microsoft.com/office/officeart/2005/8/layout/orgChart1"/>
    <dgm:cxn modelId="{8227BE54-3D20-43BC-A0EC-377EE6D000CD}" type="presParOf" srcId="{DD6F460E-3A3D-4A46-8EF3-D5FFD2F041C0}" destId="{DB2B7A9B-0D3C-47BA-8933-FE056A9F9B8D}" srcOrd="2" destOrd="0" presId="urn:microsoft.com/office/officeart/2005/8/layout/orgChart1"/>
    <dgm:cxn modelId="{8E4D2FB3-F4E4-477F-ACBF-19EE1842C185}" type="presParOf" srcId="{DB2B7A9B-0D3C-47BA-8933-FE056A9F9B8D}" destId="{0F426918-BA12-4029-8276-F4A70DE4D66F}" srcOrd="0" destOrd="0" presId="urn:microsoft.com/office/officeart/2005/8/layout/orgChart1"/>
    <dgm:cxn modelId="{1FA822C6-4B93-4739-B57E-7AA58BC35E39}" type="presParOf" srcId="{DB2B7A9B-0D3C-47BA-8933-FE056A9F9B8D}" destId="{E404FCFD-F2CC-45B9-B266-64DE21403514}" srcOrd="1" destOrd="0" presId="urn:microsoft.com/office/officeart/2005/8/layout/orgChart1"/>
    <dgm:cxn modelId="{C17503F7-9EDF-4FFD-B705-EF825E7CD93D}" type="presParOf" srcId="{E404FCFD-F2CC-45B9-B266-64DE21403514}" destId="{5CDC5EE1-6913-4B9A-9A9F-D1B876FDA364}" srcOrd="0" destOrd="0" presId="urn:microsoft.com/office/officeart/2005/8/layout/orgChart1"/>
    <dgm:cxn modelId="{624F28B6-4FC3-43A2-B062-FBCFD22A4B62}" type="presParOf" srcId="{5CDC5EE1-6913-4B9A-9A9F-D1B876FDA364}" destId="{39889F32-0ABA-40F3-89BF-B1E3903FBCEF}" srcOrd="0" destOrd="0" presId="urn:microsoft.com/office/officeart/2005/8/layout/orgChart1"/>
    <dgm:cxn modelId="{73345128-4F0C-447E-96C3-1C9DB6E448FF}" type="presParOf" srcId="{5CDC5EE1-6913-4B9A-9A9F-D1B876FDA364}" destId="{46A2F1FA-DA16-43C2-957E-5428B2D256A3}" srcOrd="1" destOrd="0" presId="urn:microsoft.com/office/officeart/2005/8/layout/orgChart1"/>
    <dgm:cxn modelId="{44849549-1975-4F80-B8F5-12CEB87F9AC7}" type="presParOf" srcId="{E404FCFD-F2CC-45B9-B266-64DE21403514}" destId="{C6757BC5-A1A8-4FC3-91EA-455F76012A46}" srcOrd="1" destOrd="0" presId="urn:microsoft.com/office/officeart/2005/8/layout/orgChart1"/>
    <dgm:cxn modelId="{F86D7EDB-901D-456D-8696-6805DF341101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6CD815-A607-4519-92E6-E2A71DEB8990}">
      <dgm:prSet phldrT="[Text]" custT="1"/>
      <dgm:spPr/>
      <dgm:t>
        <a:bodyPr/>
        <a:lstStyle/>
        <a:p>
          <a:r>
            <a:rPr lang="en-US" sz="1900" b="1" dirty="0" smtClean="0"/>
            <a:t>Software Systems</a:t>
          </a:r>
          <a:endParaRPr lang="en-US" sz="1900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 custT="1"/>
      <dgm:spPr/>
      <dgm:t>
        <a:bodyPr/>
        <a:lstStyle/>
        <a:p>
          <a:r>
            <a:rPr lang="en-US" sz="1900" dirty="0" smtClean="0"/>
            <a:t>Ruffin White (lead)</a:t>
          </a:r>
          <a:endParaRPr lang="en-US" sz="1900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PIC Programing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Localization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Image Recognition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A.I. Implementation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GPS Navigation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Testing, testing, and testing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CF0B76F0-9446-40FB-B184-12A96F9CE4FA}" type="presOf" srcId="{9D3E85F8-FF41-4207-ABD8-B35B8977641F}" destId="{46A2F1FA-DA16-43C2-957E-5428B2D256A3}" srcOrd="1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8D80A0E2-D486-4206-97EE-13F9B0CC22CE}" type="presOf" srcId="{4E6CD815-A607-4519-92E6-E2A71DEB8990}" destId="{D032B8AF-0871-419B-ADBD-D8F968EBB511}" srcOrd="0" destOrd="0" presId="urn:microsoft.com/office/officeart/2005/8/layout/orgChart1"/>
    <dgm:cxn modelId="{6AB8E302-22BF-4DE9-857E-659081FD35B6}" type="presOf" srcId="{20110FC4-0013-44C2-973D-0F7850B03F1E}" destId="{CBD55DD7-D3DD-412E-BD12-EF03C44EC02F}" srcOrd="0" destOrd="0" presId="urn:microsoft.com/office/officeart/2005/8/layout/orgChart1"/>
    <dgm:cxn modelId="{B54B24E4-6465-47FC-BACC-EE42E23042DA}" type="presOf" srcId="{77E3F71F-FB3D-4847-A3FD-077894D62B2E}" destId="{6D513944-217B-45B9-8DAB-4BE91FD95532}" srcOrd="0" destOrd="0" presId="urn:microsoft.com/office/officeart/2005/8/layout/orgChart1"/>
    <dgm:cxn modelId="{9B607485-1CC7-4C1E-9B7E-D6D2520BCB98}" type="presOf" srcId="{4F8FCBB1-84DA-4B90-B291-39D7D3FF0BDD}" destId="{32120B64-4930-439D-B516-CB335E644B9D}" srcOrd="0" destOrd="0" presId="urn:microsoft.com/office/officeart/2005/8/layout/orgChart1"/>
    <dgm:cxn modelId="{32AEA450-426B-4629-B392-343969872775}" type="presOf" srcId="{1AA8ABC4-C60F-4635-9AF2-5F84B533C3BC}" destId="{0F426918-BA12-4029-8276-F4A70DE4D66F}" srcOrd="0" destOrd="0" presId="urn:microsoft.com/office/officeart/2005/8/layout/orgChart1"/>
    <dgm:cxn modelId="{29E3C8AA-479B-49EE-B30F-AC980AB1CB12}" type="presOf" srcId="{201C5F24-8CBD-4256-BFC5-997C7D7AF22F}" destId="{C60EA9E8-AF53-41C0-8D10-5521C3B8F69C}" srcOrd="1" destOrd="0" presId="urn:microsoft.com/office/officeart/2005/8/layout/orgChart1"/>
    <dgm:cxn modelId="{A4AF6F17-DEF9-4974-8803-619D7F4D6532}" type="presOf" srcId="{B2E6679C-7396-406F-BA9F-2270EF82AB45}" destId="{FC7A19BA-99C1-434A-A0F9-CAD9A12828CD}" srcOrd="0" destOrd="0" presId="urn:microsoft.com/office/officeart/2005/8/layout/orgChart1"/>
    <dgm:cxn modelId="{4CEFAB50-4BB7-49FF-A2CE-656C9861B98A}" type="presOf" srcId="{B2E6679C-7396-406F-BA9F-2270EF82AB45}" destId="{B7BB4A25-BA2D-4052-A7C3-2C1D0C1B0325}" srcOrd="1" destOrd="0" presId="urn:microsoft.com/office/officeart/2005/8/layout/orgChart1"/>
    <dgm:cxn modelId="{8A687935-612C-42FD-B034-C941C791863E}" type="presOf" srcId="{65276B3E-2419-4F7F-947F-E712D32034EB}" destId="{404937E1-7DDF-49B6-A205-85CD3E4A2DEE}" srcOrd="0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813CA30C-7E2F-418E-BE52-5C59CF12DDC0}" type="presOf" srcId="{45422AA0-BBBD-4697-8F4E-4255BFC37F5C}" destId="{7734CD8A-4054-4CCD-9152-53E53CFB0641}" srcOrd="0" destOrd="0" presId="urn:microsoft.com/office/officeart/2005/8/layout/orgChart1"/>
    <dgm:cxn modelId="{F0109A9A-3C49-4104-A89A-4B39C909A59D}" type="presOf" srcId="{9D3E85F8-FF41-4207-ABD8-B35B8977641F}" destId="{39889F32-0ABA-40F3-89BF-B1E3903FBCEF}" srcOrd="0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2BCAEE0C-6A22-411B-BF17-A224BD6E02FA}" type="presOf" srcId="{65276B3E-2419-4F7F-947F-E712D32034EB}" destId="{17BDDD51-7C0B-4ADD-9414-C9A3B370CC5E}" srcOrd="1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98D438D7-32B9-43E3-9088-26E69B0AC859}" type="presOf" srcId="{316DA537-2590-448C-8CE1-D29D0F3F1B9E}" destId="{3B5FE7A3-E8B1-4B92-BA0F-F078F31093FD}" srcOrd="1" destOrd="0" presId="urn:microsoft.com/office/officeart/2005/8/layout/orgChart1"/>
    <dgm:cxn modelId="{5D1DF5D9-3BA4-4E13-91AF-447D961F97A2}" type="presOf" srcId="{7F70CAC8-C0B6-45B4-A4FE-E5C660DD95AE}" destId="{476BF06E-7D00-4C84-A24D-0EC54714D2C6}" srcOrd="1" destOrd="0" presId="urn:microsoft.com/office/officeart/2005/8/layout/orgChart1"/>
    <dgm:cxn modelId="{6768D35D-6431-456B-96A8-BDCDDEA3A8DD}" type="presOf" srcId="{8A67066B-27CF-4E06-A9F5-FE76B5025FF0}" destId="{42C8FB2A-E11B-4BF8-A61F-D506D50A54D6}" srcOrd="0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B05773C1-18E3-4142-A5E3-BAA1585810D3}" type="presOf" srcId="{201C5F24-8CBD-4256-BFC5-997C7D7AF22F}" destId="{4A86A41D-DEBE-49F3-AF20-92493EE15D4F}" srcOrd="0" destOrd="0" presId="urn:microsoft.com/office/officeart/2005/8/layout/orgChart1"/>
    <dgm:cxn modelId="{31A0E3AD-EFD5-4C03-B58B-41AF3484DD13}" type="presOf" srcId="{7D66CD82-A230-4ACF-8CE2-016244AB4C5E}" destId="{679FFF7F-0EFB-4299-AC7C-F55173C54045}" srcOrd="0" destOrd="0" presId="urn:microsoft.com/office/officeart/2005/8/layout/orgChart1"/>
    <dgm:cxn modelId="{9747D1D7-9590-4454-B44B-AAD75131E0CF}" type="presOf" srcId="{316DA537-2590-448C-8CE1-D29D0F3F1B9E}" destId="{BA3B6C9C-2527-42B7-8D30-1F107E4E4FC9}" srcOrd="0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1F52B438-031E-4BA2-B703-65121C024E27}" type="presOf" srcId="{8A67066B-27CF-4E06-A9F5-FE76B5025FF0}" destId="{AD4F5124-FFCF-43C2-8A16-4D9AA0A123F2}" srcOrd="1" destOrd="0" presId="urn:microsoft.com/office/officeart/2005/8/layout/orgChart1"/>
    <dgm:cxn modelId="{3400EED4-363E-402D-8BB5-B5D43DDB320C}" type="presOf" srcId="{4E6CD815-A607-4519-92E6-E2A71DEB8990}" destId="{76D3F387-FC46-45E1-8704-E45DD3E39E27}" srcOrd="1" destOrd="0" presId="urn:microsoft.com/office/officeart/2005/8/layout/orgChart1"/>
    <dgm:cxn modelId="{20445946-1BD2-431F-AF89-9DE76065DE0C}" type="presOf" srcId="{7F70CAC8-C0B6-45B4-A4FE-E5C660DD95AE}" destId="{EB06C934-5973-4597-AD0E-770F187D4DEF}" srcOrd="0" destOrd="0" presId="urn:microsoft.com/office/officeart/2005/8/layout/orgChart1"/>
    <dgm:cxn modelId="{63FCAE2C-5C5C-4CE6-85A7-82F141A93FD0}" type="presOf" srcId="{271EF125-2955-4A56-898C-174C4016B03A}" destId="{5ECBE90F-8581-4B36-B204-BA4F00BEEA98}" srcOrd="0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517A02AA-85D7-4941-A286-22AF30C4AA6C}" type="presOf" srcId="{94254AD3-39F9-46C2-88EE-FA9904E64800}" destId="{99E4226D-21F0-4213-AC9B-EE7C3448094B}" srcOrd="0" destOrd="0" presId="urn:microsoft.com/office/officeart/2005/8/layout/orgChart1"/>
    <dgm:cxn modelId="{BF904EDA-B088-4601-AAFB-5015226B47D1}" type="presParOf" srcId="{5ECBE90F-8581-4B36-B204-BA4F00BEEA98}" destId="{DD6F460E-3A3D-4A46-8EF3-D5FFD2F041C0}" srcOrd="0" destOrd="0" presId="urn:microsoft.com/office/officeart/2005/8/layout/orgChart1"/>
    <dgm:cxn modelId="{C7C80FC6-3DF2-4CDF-B20F-78C484789DE4}" type="presParOf" srcId="{DD6F460E-3A3D-4A46-8EF3-D5FFD2F041C0}" destId="{474F18DB-0F15-4DDF-9EE4-C74B721F3324}" srcOrd="0" destOrd="0" presId="urn:microsoft.com/office/officeart/2005/8/layout/orgChart1"/>
    <dgm:cxn modelId="{6FFC59AF-FB57-44E0-BB0E-EEF952A53698}" type="presParOf" srcId="{474F18DB-0F15-4DDF-9EE4-C74B721F3324}" destId="{D032B8AF-0871-419B-ADBD-D8F968EBB511}" srcOrd="0" destOrd="0" presId="urn:microsoft.com/office/officeart/2005/8/layout/orgChart1"/>
    <dgm:cxn modelId="{4A87F605-6F3F-4318-9CA6-9B5E19E7C7A6}" type="presParOf" srcId="{474F18DB-0F15-4DDF-9EE4-C74B721F3324}" destId="{76D3F387-FC46-45E1-8704-E45DD3E39E27}" srcOrd="1" destOrd="0" presId="urn:microsoft.com/office/officeart/2005/8/layout/orgChart1"/>
    <dgm:cxn modelId="{F98FA914-825B-49E4-A9AD-2E0B38A3F2D0}" type="presParOf" srcId="{DD6F460E-3A3D-4A46-8EF3-D5FFD2F041C0}" destId="{22011DCA-211E-4BF3-9B3D-E85F30887070}" srcOrd="1" destOrd="0" presId="urn:microsoft.com/office/officeart/2005/8/layout/orgChart1"/>
    <dgm:cxn modelId="{ADF21F3C-EDEE-4F31-ADB6-51F5A0254261}" type="presParOf" srcId="{22011DCA-211E-4BF3-9B3D-E85F30887070}" destId="{6D513944-217B-45B9-8DAB-4BE91FD95532}" srcOrd="0" destOrd="0" presId="urn:microsoft.com/office/officeart/2005/8/layout/orgChart1"/>
    <dgm:cxn modelId="{07AFF473-38C2-4174-B306-22E69F5B7EA8}" type="presParOf" srcId="{22011DCA-211E-4BF3-9B3D-E85F30887070}" destId="{F8B6A434-FBE8-4FD6-8319-E4070A35B373}" srcOrd="1" destOrd="0" presId="urn:microsoft.com/office/officeart/2005/8/layout/orgChart1"/>
    <dgm:cxn modelId="{BC5B3EBD-1D81-4923-947A-D4FC069D1897}" type="presParOf" srcId="{F8B6A434-FBE8-4FD6-8319-E4070A35B373}" destId="{2DAD51DB-8398-470D-A2EE-2D826DAA348D}" srcOrd="0" destOrd="0" presId="urn:microsoft.com/office/officeart/2005/8/layout/orgChart1"/>
    <dgm:cxn modelId="{6BD6DE24-9438-4CCF-8E13-8DE0AFCBD4F4}" type="presParOf" srcId="{2DAD51DB-8398-470D-A2EE-2D826DAA348D}" destId="{4A86A41D-DEBE-49F3-AF20-92493EE15D4F}" srcOrd="0" destOrd="0" presId="urn:microsoft.com/office/officeart/2005/8/layout/orgChart1"/>
    <dgm:cxn modelId="{9F685C61-3FB2-4B7C-B654-2A02177F361F}" type="presParOf" srcId="{2DAD51DB-8398-470D-A2EE-2D826DAA348D}" destId="{C60EA9E8-AF53-41C0-8D10-5521C3B8F69C}" srcOrd="1" destOrd="0" presId="urn:microsoft.com/office/officeart/2005/8/layout/orgChart1"/>
    <dgm:cxn modelId="{05750C0F-A549-4E17-8887-225C3A11968E}" type="presParOf" srcId="{F8B6A434-FBE8-4FD6-8319-E4070A35B373}" destId="{C9CD8D1C-71F8-42ED-95A9-BB8909C8B9D8}" srcOrd="1" destOrd="0" presId="urn:microsoft.com/office/officeart/2005/8/layout/orgChart1"/>
    <dgm:cxn modelId="{28DCEE2B-9971-4FB7-B83E-04EBB9E5989D}" type="presParOf" srcId="{F8B6A434-FBE8-4FD6-8319-E4070A35B373}" destId="{8CDA628F-47A3-4C30-8E77-8DF33CEC5D6B}" srcOrd="2" destOrd="0" presId="urn:microsoft.com/office/officeart/2005/8/layout/orgChart1"/>
    <dgm:cxn modelId="{1595E0FD-75CA-46FD-8ABE-C09E5EF0FD89}" type="presParOf" srcId="{22011DCA-211E-4BF3-9B3D-E85F30887070}" destId="{CBD55DD7-D3DD-412E-BD12-EF03C44EC02F}" srcOrd="2" destOrd="0" presId="urn:microsoft.com/office/officeart/2005/8/layout/orgChart1"/>
    <dgm:cxn modelId="{FFA40908-C778-42FE-A36A-7BAFF5D1785B}" type="presParOf" srcId="{22011DCA-211E-4BF3-9B3D-E85F30887070}" destId="{56E5F2C9-B2C3-4288-806C-5EF50F0EACFD}" srcOrd="3" destOrd="0" presId="urn:microsoft.com/office/officeart/2005/8/layout/orgChart1"/>
    <dgm:cxn modelId="{5C4ED1E4-3DD8-4442-9467-29D11FF72CD3}" type="presParOf" srcId="{56E5F2C9-B2C3-4288-806C-5EF50F0EACFD}" destId="{B23E8C50-9A0D-46B5-A31D-5AB3CCBC65EC}" srcOrd="0" destOrd="0" presId="urn:microsoft.com/office/officeart/2005/8/layout/orgChart1"/>
    <dgm:cxn modelId="{D454A73A-7E8E-419F-959A-ABFC0ACE997E}" type="presParOf" srcId="{B23E8C50-9A0D-46B5-A31D-5AB3CCBC65EC}" destId="{42C8FB2A-E11B-4BF8-A61F-D506D50A54D6}" srcOrd="0" destOrd="0" presId="urn:microsoft.com/office/officeart/2005/8/layout/orgChart1"/>
    <dgm:cxn modelId="{ADA6A8EA-BBD1-417E-BAAE-0DDA5FAAF8E1}" type="presParOf" srcId="{B23E8C50-9A0D-46B5-A31D-5AB3CCBC65EC}" destId="{AD4F5124-FFCF-43C2-8A16-4D9AA0A123F2}" srcOrd="1" destOrd="0" presId="urn:microsoft.com/office/officeart/2005/8/layout/orgChart1"/>
    <dgm:cxn modelId="{BD48F470-7E1D-4790-AAA2-45BC01B792CF}" type="presParOf" srcId="{56E5F2C9-B2C3-4288-806C-5EF50F0EACFD}" destId="{62900313-5007-45C4-9361-4D3976BC9B2E}" srcOrd="1" destOrd="0" presId="urn:microsoft.com/office/officeart/2005/8/layout/orgChart1"/>
    <dgm:cxn modelId="{549EC776-F644-4FED-A5C3-0B11FAB6A867}" type="presParOf" srcId="{56E5F2C9-B2C3-4288-806C-5EF50F0EACFD}" destId="{052B625D-4387-43DF-85F1-B99442A8DF2C}" srcOrd="2" destOrd="0" presId="urn:microsoft.com/office/officeart/2005/8/layout/orgChart1"/>
    <dgm:cxn modelId="{E7C22126-1281-4B25-8A04-5A76E130D7FE}" type="presParOf" srcId="{22011DCA-211E-4BF3-9B3D-E85F30887070}" destId="{7734CD8A-4054-4CCD-9152-53E53CFB0641}" srcOrd="4" destOrd="0" presId="urn:microsoft.com/office/officeart/2005/8/layout/orgChart1"/>
    <dgm:cxn modelId="{278C12F3-EA0E-471E-A2D6-07CEF847BCE2}" type="presParOf" srcId="{22011DCA-211E-4BF3-9B3D-E85F30887070}" destId="{26DA6D8D-94EE-4968-8215-3FC154510E07}" srcOrd="5" destOrd="0" presId="urn:microsoft.com/office/officeart/2005/8/layout/orgChart1"/>
    <dgm:cxn modelId="{8ECFABF7-6EB3-4524-970D-7FF1DAD1B527}" type="presParOf" srcId="{26DA6D8D-94EE-4968-8215-3FC154510E07}" destId="{45C5C7BF-BA90-4DAE-B131-7628FC3304F7}" srcOrd="0" destOrd="0" presId="urn:microsoft.com/office/officeart/2005/8/layout/orgChart1"/>
    <dgm:cxn modelId="{B1318DE7-6E1E-491C-BBF5-D6EA60158A67}" type="presParOf" srcId="{45C5C7BF-BA90-4DAE-B131-7628FC3304F7}" destId="{BA3B6C9C-2527-42B7-8D30-1F107E4E4FC9}" srcOrd="0" destOrd="0" presId="urn:microsoft.com/office/officeart/2005/8/layout/orgChart1"/>
    <dgm:cxn modelId="{02497679-EF31-424B-9393-54677AB96C6A}" type="presParOf" srcId="{45C5C7BF-BA90-4DAE-B131-7628FC3304F7}" destId="{3B5FE7A3-E8B1-4B92-BA0F-F078F31093FD}" srcOrd="1" destOrd="0" presId="urn:microsoft.com/office/officeart/2005/8/layout/orgChart1"/>
    <dgm:cxn modelId="{2543C8EB-AA5C-4087-BF09-69B2102AC0FF}" type="presParOf" srcId="{26DA6D8D-94EE-4968-8215-3FC154510E07}" destId="{68BDE497-D038-479F-A349-658DF413D518}" srcOrd="1" destOrd="0" presId="urn:microsoft.com/office/officeart/2005/8/layout/orgChart1"/>
    <dgm:cxn modelId="{71BB6FE2-E4CC-4DF9-8C73-8F1D03B0E461}" type="presParOf" srcId="{26DA6D8D-94EE-4968-8215-3FC154510E07}" destId="{9F8554C4-5359-4989-A8B3-C0FB44C58683}" srcOrd="2" destOrd="0" presId="urn:microsoft.com/office/officeart/2005/8/layout/orgChart1"/>
    <dgm:cxn modelId="{9DCBA10C-778C-4BA4-B0D8-037891EEBC1C}" type="presParOf" srcId="{22011DCA-211E-4BF3-9B3D-E85F30887070}" destId="{99E4226D-21F0-4213-AC9B-EE7C3448094B}" srcOrd="6" destOrd="0" presId="urn:microsoft.com/office/officeart/2005/8/layout/orgChart1"/>
    <dgm:cxn modelId="{AA722147-8382-4F1C-B5F5-D2102186FDC3}" type="presParOf" srcId="{22011DCA-211E-4BF3-9B3D-E85F30887070}" destId="{4659C0A6-24BE-4AF2-B7FB-443430F2C9C3}" srcOrd="7" destOrd="0" presId="urn:microsoft.com/office/officeart/2005/8/layout/orgChart1"/>
    <dgm:cxn modelId="{D18DDEB1-9A36-45A5-B8E5-0F9C349A3A44}" type="presParOf" srcId="{4659C0A6-24BE-4AF2-B7FB-443430F2C9C3}" destId="{99BF4082-C38D-46F7-8459-584039869B13}" srcOrd="0" destOrd="0" presId="urn:microsoft.com/office/officeart/2005/8/layout/orgChart1"/>
    <dgm:cxn modelId="{E795AEC9-D8B1-4EE1-9616-F7E5E908F382}" type="presParOf" srcId="{99BF4082-C38D-46F7-8459-584039869B13}" destId="{FC7A19BA-99C1-434A-A0F9-CAD9A12828CD}" srcOrd="0" destOrd="0" presId="urn:microsoft.com/office/officeart/2005/8/layout/orgChart1"/>
    <dgm:cxn modelId="{8F21F62C-096F-4691-A6F5-C0DC8FCB014E}" type="presParOf" srcId="{99BF4082-C38D-46F7-8459-584039869B13}" destId="{B7BB4A25-BA2D-4052-A7C3-2C1D0C1B0325}" srcOrd="1" destOrd="0" presId="urn:microsoft.com/office/officeart/2005/8/layout/orgChart1"/>
    <dgm:cxn modelId="{2E294FFC-9069-4C44-84B2-89265E336E08}" type="presParOf" srcId="{4659C0A6-24BE-4AF2-B7FB-443430F2C9C3}" destId="{D8B943DA-3DA5-4A86-A9AA-B29F23EBAF9D}" srcOrd="1" destOrd="0" presId="urn:microsoft.com/office/officeart/2005/8/layout/orgChart1"/>
    <dgm:cxn modelId="{760BDCCD-3437-49D4-837A-9276B96AA4F4}" type="presParOf" srcId="{4659C0A6-24BE-4AF2-B7FB-443430F2C9C3}" destId="{DA98C25E-FA11-4D80-9F6F-2F7CF96AF622}" srcOrd="2" destOrd="0" presId="urn:microsoft.com/office/officeart/2005/8/layout/orgChart1"/>
    <dgm:cxn modelId="{B26A18A1-E2BD-4FB6-B6DA-C1454EA879D5}" type="presParOf" srcId="{22011DCA-211E-4BF3-9B3D-E85F30887070}" destId="{32120B64-4930-439D-B516-CB335E644B9D}" srcOrd="8" destOrd="0" presId="urn:microsoft.com/office/officeart/2005/8/layout/orgChart1"/>
    <dgm:cxn modelId="{740A5682-7FDA-4E08-9246-F83AAD74EB46}" type="presParOf" srcId="{22011DCA-211E-4BF3-9B3D-E85F30887070}" destId="{6D87B9A9-BFCC-40E7-872F-8E8959609D1E}" srcOrd="9" destOrd="0" presId="urn:microsoft.com/office/officeart/2005/8/layout/orgChart1"/>
    <dgm:cxn modelId="{5E0D1EF2-5D72-4F34-8B56-00617B45353D}" type="presParOf" srcId="{6D87B9A9-BFCC-40E7-872F-8E8959609D1E}" destId="{AA609EA3-16ED-4AAE-8A6B-6C36B6A338B2}" srcOrd="0" destOrd="0" presId="urn:microsoft.com/office/officeart/2005/8/layout/orgChart1"/>
    <dgm:cxn modelId="{B34D3E72-3908-4797-9957-61303CBC0D37}" type="presParOf" srcId="{AA609EA3-16ED-4AAE-8A6B-6C36B6A338B2}" destId="{404937E1-7DDF-49B6-A205-85CD3E4A2DEE}" srcOrd="0" destOrd="0" presId="urn:microsoft.com/office/officeart/2005/8/layout/orgChart1"/>
    <dgm:cxn modelId="{3B738E9B-24A2-4175-8E4C-0A7DA7C18C28}" type="presParOf" srcId="{AA609EA3-16ED-4AAE-8A6B-6C36B6A338B2}" destId="{17BDDD51-7C0B-4ADD-9414-C9A3B370CC5E}" srcOrd="1" destOrd="0" presId="urn:microsoft.com/office/officeart/2005/8/layout/orgChart1"/>
    <dgm:cxn modelId="{6F1324E3-FC2A-423A-B481-2EBE59BA0CD3}" type="presParOf" srcId="{6D87B9A9-BFCC-40E7-872F-8E8959609D1E}" destId="{E9AB9714-30E4-4B06-915D-5D4C8B8752EC}" srcOrd="1" destOrd="0" presId="urn:microsoft.com/office/officeart/2005/8/layout/orgChart1"/>
    <dgm:cxn modelId="{A7002CDC-5DEB-4918-B154-5796FF73796B}" type="presParOf" srcId="{6D87B9A9-BFCC-40E7-872F-8E8959609D1E}" destId="{02B7E255-8EBC-4B4B-84F6-862FC043614A}" srcOrd="2" destOrd="0" presId="urn:microsoft.com/office/officeart/2005/8/layout/orgChart1"/>
    <dgm:cxn modelId="{23519C14-6CC7-4A26-8C59-C98979CB2FCC}" type="presParOf" srcId="{22011DCA-211E-4BF3-9B3D-E85F30887070}" destId="{679FFF7F-0EFB-4299-AC7C-F55173C54045}" srcOrd="10" destOrd="0" presId="urn:microsoft.com/office/officeart/2005/8/layout/orgChart1"/>
    <dgm:cxn modelId="{7C529D84-8E45-4A2A-B50B-DB11A306BBC0}" type="presParOf" srcId="{22011DCA-211E-4BF3-9B3D-E85F30887070}" destId="{480EECE7-BE1B-46FA-890F-02A2C34278FD}" srcOrd="11" destOrd="0" presId="urn:microsoft.com/office/officeart/2005/8/layout/orgChart1"/>
    <dgm:cxn modelId="{7AB81A30-E083-4EA8-A7A1-4E0A78A75CD6}" type="presParOf" srcId="{480EECE7-BE1B-46FA-890F-02A2C34278FD}" destId="{02F57EA0-FA12-4DC7-8C64-ECB4DA91652D}" srcOrd="0" destOrd="0" presId="urn:microsoft.com/office/officeart/2005/8/layout/orgChart1"/>
    <dgm:cxn modelId="{1FAF3D01-5482-439E-B6CA-27BDEAD48E46}" type="presParOf" srcId="{02F57EA0-FA12-4DC7-8C64-ECB4DA91652D}" destId="{EB06C934-5973-4597-AD0E-770F187D4DEF}" srcOrd="0" destOrd="0" presId="urn:microsoft.com/office/officeart/2005/8/layout/orgChart1"/>
    <dgm:cxn modelId="{77564A3F-B9D0-406D-8A46-26F734505D6F}" type="presParOf" srcId="{02F57EA0-FA12-4DC7-8C64-ECB4DA91652D}" destId="{476BF06E-7D00-4C84-A24D-0EC54714D2C6}" srcOrd="1" destOrd="0" presId="urn:microsoft.com/office/officeart/2005/8/layout/orgChart1"/>
    <dgm:cxn modelId="{02C52084-D9EF-431F-80A9-2F3F1A74C863}" type="presParOf" srcId="{480EECE7-BE1B-46FA-890F-02A2C34278FD}" destId="{63FB236A-B1E4-4D65-B3F9-F968916FA6F6}" srcOrd="1" destOrd="0" presId="urn:microsoft.com/office/officeart/2005/8/layout/orgChart1"/>
    <dgm:cxn modelId="{9AC1379B-CE0A-436C-929E-0965B1790651}" type="presParOf" srcId="{480EECE7-BE1B-46FA-890F-02A2C34278FD}" destId="{63F881A9-FF58-4E3D-8E7B-CEE6278F1227}" srcOrd="2" destOrd="0" presId="urn:microsoft.com/office/officeart/2005/8/layout/orgChart1"/>
    <dgm:cxn modelId="{A91E8514-9E01-418F-AF64-0F66EBB09C18}" type="presParOf" srcId="{DD6F460E-3A3D-4A46-8EF3-D5FFD2F041C0}" destId="{DB2B7A9B-0D3C-47BA-8933-FE056A9F9B8D}" srcOrd="2" destOrd="0" presId="urn:microsoft.com/office/officeart/2005/8/layout/orgChart1"/>
    <dgm:cxn modelId="{5175523D-13FB-4FD1-B1B6-6F4CB4CC9A34}" type="presParOf" srcId="{DB2B7A9B-0D3C-47BA-8933-FE056A9F9B8D}" destId="{0F426918-BA12-4029-8276-F4A70DE4D66F}" srcOrd="0" destOrd="0" presId="urn:microsoft.com/office/officeart/2005/8/layout/orgChart1"/>
    <dgm:cxn modelId="{14437504-F83B-44C9-B9CD-BE3ED0B88822}" type="presParOf" srcId="{DB2B7A9B-0D3C-47BA-8933-FE056A9F9B8D}" destId="{E404FCFD-F2CC-45B9-B266-64DE21403514}" srcOrd="1" destOrd="0" presId="urn:microsoft.com/office/officeart/2005/8/layout/orgChart1"/>
    <dgm:cxn modelId="{2D66DCF4-C976-4BFD-80C2-841368FAAE02}" type="presParOf" srcId="{E404FCFD-F2CC-45B9-B266-64DE21403514}" destId="{5CDC5EE1-6913-4B9A-9A9F-D1B876FDA364}" srcOrd="0" destOrd="0" presId="urn:microsoft.com/office/officeart/2005/8/layout/orgChart1"/>
    <dgm:cxn modelId="{6BC2C2F5-D5D3-4EB5-B00E-4D11AE0D3879}" type="presParOf" srcId="{5CDC5EE1-6913-4B9A-9A9F-D1B876FDA364}" destId="{39889F32-0ABA-40F3-89BF-B1E3903FBCEF}" srcOrd="0" destOrd="0" presId="urn:microsoft.com/office/officeart/2005/8/layout/orgChart1"/>
    <dgm:cxn modelId="{303353FD-D4CA-445A-9356-BBBDB8906A57}" type="presParOf" srcId="{5CDC5EE1-6913-4B9A-9A9F-D1B876FDA364}" destId="{46A2F1FA-DA16-43C2-957E-5428B2D256A3}" srcOrd="1" destOrd="0" presId="urn:microsoft.com/office/officeart/2005/8/layout/orgChart1"/>
    <dgm:cxn modelId="{7995C5DD-8483-48B1-9910-D6490EAC8116}" type="presParOf" srcId="{E404FCFD-F2CC-45B9-B266-64DE21403514}" destId="{C6757BC5-A1A8-4FC3-91EA-455F76012A46}" srcOrd="1" destOrd="0" presId="urn:microsoft.com/office/officeart/2005/8/layout/orgChart1"/>
    <dgm:cxn modelId="{FDE622C8-A708-4BBE-B1B0-C527C62DDBD5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61475-924D-476F-80B0-9239EA7F32EC}">
      <dsp:nvSpPr>
        <dsp:cNvPr id="0" name=""/>
        <dsp:cNvSpPr/>
      </dsp:nvSpPr>
      <dsp:spPr>
        <a:xfrm>
          <a:off x="1696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Design Process</a:t>
          </a:r>
          <a:endParaRPr lang="en-US" sz="1600" kern="1200" dirty="0"/>
        </a:p>
      </dsp:txBody>
      <dsp:txXfrm>
        <a:off x="1696" y="406598"/>
        <a:ext cx="1346001" cy="807600"/>
      </dsp:txXfrm>
    </dsp:sp>
    <dsp:sp modelId="{978D4F7D-61E5-4A05-B99A-E9C02EC87F72}">
      <dsp:nvSpPr>
        <dsp:cNvPr id="0" name=""/>
        <dsp:cNvSpPr/>
      </dsp:nvSpPr>
      <dsp:spPr>
        <a:xfrm>
          <a:off x="1482298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Teamwork</a:t>
          </a:r>
          <a:endParaRPr lang="en-US" sz="1600" kern="1200" dirty="0"/>
        </a:p>
      </dsp:txBody>
      <dsp:txXfrm>
        <a:off x="1482298" y="406598"/>
        <a:ext cx="1346001" cy="807600"/>
      </dsp:txXfrm>
    </dsp:sp>
    <dsp:sp modelId="{CE499A81-97BF-4D54-B44F-F888FE480D46}">
      <dsp:nvSpPr>
        <dsp:cNvPr id="0" name=""/>
        <dsp:cNvSpPr/>
      </dsp:nvSpPr>
      <dsp:spPr>
        <a:xfrm>
          <a:off x="2962900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Network</a:t>
          </a:r>
          <a:endParaRPr lang="en-US" sz="1600" kern="1200" dirty="0"/>
        </a:p>
      </dsp:txBody>
      <dsp:txXfrm>
        <a:off x="2962900" y="406598"/>
        <a:ext cx="1346001" cy="807600"/>
      </dsp:txXfrm>
    </dsp:sp>
    <dsp:sp modelId="{824DEB9E-E788-487A-B80C-AA360EBC4D80}">
      <dsp:nvSpPr>
        <dsp:cNvPr id="0" name=""/>
        <dsp:cNvSpPr/>
      </dsp:nvSpPr>
      <dsp:spPr>
        <a:xfrm>
          <a:off x="4443501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Hands-on experience</a:t>
          </a:r>
          <a:endParaRPr lang="en-US" sz="1600" kern="1200" dirty="0"/>
        </a:p>
      </dsp:txBody>
      <dsp:txXfrm>
        <a:off x="4443501" y="406598"/>
        <a:ext cx="1346001" cy="807600"/>
      </dsp:txXfrm>
    </dsp:sp>
    <dsp:sp modelId="{7569FDD8-0D8C-4EF9-A4CA-72CA17048876}">
      <dsp:nvSpPr>
        <dsp:cNvPr id="0" name=""/>
        <dsp:cNvSpPr/>
      </dsp:nvSpPr>
      <dsp:spPr>
        <a:xfrm>
          <a:off x="1696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Time management</a:t>
          </a:r>
          <a:endParaRPr lang="en-US" sz="1600" kern="1200" dirty="0"/>
        </a:p>
      </dsp:txBody>
      <dsp:txXfrm>
        <a:off x="1696" y="1348799"/>
        <a:ext cx="1346001" cy="807600"/>
      </dsp:txXfrm>
    </dsp:sp>
    <dsp:sp modelId="{227F2834-5DAB-4D34-A2DD-B1A1312A5085}">
      <dsp:nvSpPr>
        <dsp:cNvPr id="0" name=""/>
        <dsp:cNvSpPr/>
      </dsp:nvSpPr>
      <dsp:spPr>
        <a:xfrm>
          <a:off x="1482298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Improve learned skills</a:t>
          </a:r>
          <a:endParaRPr lang="en-US" sz="1600" kern="1200" dirty="0"/>
        </a:p>
      </dsp:txBody>
      <dsp:txXfrm>
        <a:off x="1482298" y="1348799"/>
        <a:ext cx="1346001" cy="807600"/>
      </dsp:txXfrm>
    </dsp:sp>
    <dsp:sp modelId="{18FB3165-9D51-4687-880C-9D12252C342F}">
      <dsp:nvSpPr>
        <dsp:cNvPr id="0" name=""/>
        <dsp:cNvSpPr/>
      </dsp:nvSpPr>
      <dsp:spPr>
        <a:xfrm>
          <a:off x="2962900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Multidisciplinary</a:t>
          </a:r>
          <a:endParaRPr lang="en-US" sz="1600" kern="1200" dirty="0"/>
        </a:p>
      </dsp:txBody>
      <dsp:txXfrm>
        <a:off x="2962900" y="1348799"/>
        <a:ext cx="1346001" cy="807600"/>
      </dsp:txXfrm>
    </dsp:sp>
    <dsp:sp modelId="{CA8BBCFB-8A0D-474E-8A76-5C82AC0C55ED}">
      <dsp:nvSpPr>
        <dsp:cNvPr id="0" name=""/>
        <dsp:cNvSpPr/>
      </dsp:nvSpPr>
      <dsp:spPr>
        <a:xfrm>
          <a:off x="4443501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Debugging</a:t>
          </a:r>
          <a:endParaRPr lang="en-US" sz="1600" kern="1200" dirty="0"/>
        </a:p>
      </dsp:txBody>
      <dsp:txXfrm>
        <a:off x="4443501" y="1348799"/>
        <a:ext cx="1346001" cy="807600"/>
      </dsp:txXfrm>
    </dsp:sp>
    <dsp:sp modelId="{A3A23D84-CA27-44BB-9363-C159161F09FA}">
      <dsp:nvSpPr>
        <dsp:cNvPr id="0" name=""/>
        <dsp:cNvSpPr/>
      </dsp:nvSpPr>
      <dsp:spPr>
        <a:xfrm>
          <a:off x="1482298" y="2291000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Innovate</a:t>
          </a:r>
          <a:endParaRPr lang="en-US" sz="1600" kern="1200" dirty="0"/>
        </a:p>
      </dsp:txBody>
      <dsp:txXfrm>
        <a:off x="1482298" y="2291000"/>
        <a:ext cx="1346001" cy="807600"/>
      </dsp:txXfrm>
    </dsp:sp>
    <dsp:sp modelId="{75024463-59CB-49B0-91ED-85821A4E1BF4}">
      <dsp:nvSpPr>
        <dsp:cNvPr id="0" name=""/>
        <dsp:cNvSpPr/>
      </dsp:nvSpPr>
      <dsp:spPr>
        <a:xfrm>
          <a:off x="2962900" y="2291000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Fun</a:t>
          </a:r>
          <a:endParaRPr lang="en-US" sz="1600" kern="1200" dirty="0"/>
        </a:p>
      </dsp:txBody>
      <dsp:txXfrm>
        <a:off x="2962900" y="2291000"/>
        <a:ext cx="1346001" cy="80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AA2B3-4499-47E0-9837-CFD89C37AF59}">
      <dsp:nvSpPr>
        <dsp:cNvPr id="0" name=""/>
        <dsp:cNvSpPr/>
      </dsp:nvSpPr>
      <dsp:spPr>
        <a:xfrm>
          <a:off x="0" y="3131211"/>
          <a:ext cx="8915400" cy="10745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Members</a:t>
          </a:r>
          <a:endParaRPr lang="en-US" sz="2500" kern="1200" dirty="0"/>
        </a:p>
      </dsp:txBody>
      <dsp:txXfrm>
        <a:off x="0" y="3131211"/>
        <a:ext cx="2674620" cy="1074565"/>
      </dsp:txXfrm>
    </dsp:sp>
    <dsp:sp modelId="{0727F824-1CCC-46CE-86FB-651C1556F3D4}">
      <dsp:nvSpPr>
        <dsp:cNvPr id="0" name=""/>
        <dsp:cNvSpPr/>
      </dsp:nvSpPr>
      <dsp:spPr>
        <a:xfrm>
          <a:off x="0" y="1977317"/>
          <a:ext cx="8915400" cy="989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Competition Teams</a:t>
          </a:r>
          <a:endParaRPr lang="en-US" sz="2500" kern="1200" dirty="0"/>
        </a:p>
      </dsp:txBody>
      <dsp:txXfrm>
        <a:off x="0" y="1977317"/>
        <a:ext cx="2674620" cy="989052"/>
      </dsp:txXfrm>
    </dsp:sp>
    <dsp:sp modelId="{9243CC46-6E70-476C-B85F-1FD5DE4F5711}">
      <dsp:nvSpPr>
        <dsp:cNvPr id="0" name=""/>
        <dsp:cNvSpPr/>
      </dsp:nvSpPr>
      <dsp:spPr>
        <a:xfrm>
          <a:off x="0" y="823422"/>
          <a:ext cx="8915400" cy="989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Officers</a:t>
          </a:r>
          <a:endParaRPr lang="en-US" sz="2500" kern="1200" dirty="0"/>
        </a:p>
      </dsp:txBody>
      <dsp:txXfrm>
        <a:off x="0" y="823422"/>
        <a:ext cx="2674620" cy="989052"/>
      </dsp:txXfrm>
    </dsp:sp>
    <dsp:sp modelId="{9E7CE1EB-ED3D-4AAC-A1A3-E3B57E4AFAA9}">
      <dsp:nvSpPr>
        <dsp:cNvPr id="0" name=""/>
        <dsp:cNvSpPr/>
      </dsp:nvSpPr>
      <dsp:spPr>
        <a:xfrm>
          <a:off x="4011931" y="905843"/>
          <a:ext cx="3387849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President:</a:t>
          </a:r>
          <a:r>
            <a:rPr lang="en-US" sz="1050" u="none" kern="1200" dirty="0" smtClean="0"/>
            <a:t>	Ander Solorzano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Vice-President:</a:t>
          </a:r>
          <a:r>
            <a:rPr lang="en-US" sz="1050" u="none" kern="1200" dirty="0" smtClean="0"/>
            <a:t>	Dan Galway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Secretary:</a:t>
          </a:r>
          <a:r>
            <a:rPr lang="en-US" sz="1050" u="none" kern="1200" dirty="0" smtClean="0"/>
            <a:t>	Allison Crump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Treasurer:</a:t>
          </a:r>
          <a:r>
            <a:rPr lang="en-US" sz="1050" u="none" kern="1200" dirty="0" smtClean="0"/>
            <a:t>	Spencer Carver</a:t>
          </a:r>
          <a:endParaRPr lang="en-US" sz="1050" u="sng" kern="1200" dirty="0"/>
        </a:p>
      </dsp:txBody>
      <dsp:txXfrm>
        <a:off x="4036071" y="929983"/>
        <a:ext cx="3339569" cy="775930"/>
      </dsp:txXfrm>
    </dsp:sp>
    <dsp:sp modelId="{5442E0BC-7F4A-403E-978D-2869E3DB2A04}">
      <dsp:nvSpPr>
        <dsp:cNvPr id="0" name=""/>
        <dsp:cNvSpPr/>
      </dsp:nvSpPr>
      <dsp:spPr>
        <a:xfrm>
          <a:off x="3295041" y="1730054"/>
          <a:ext cx="2410814" cy="329684"/>
        </a:xfrm>
        <a:custGeom>
          <a:avLst/>
          <a:gdLst/>
          <a:ahLst/>
          <a:cxnLst/>
          <a:rect l="0" t="0" r="0" b="0"/>
          <a:pathLst>
            <a:path>
              <a:moveTo>
                <a:pt x="2410814" y="0"/>
              </a:moveTo>
              <a:lnTo>
                <a:pt x="2410814" y="164842"/>
              </a:lnTo>
              <a:lnTo>
                <a:pt x="0" y="164842"/>
              </a:lnTo>
              <a:lnTo>
                <a:pt x="0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0599-C144-4BA8-9C8E-00CE53F05D13}">
      <dsp:nvSpPr>
        <dsp:cNvPr id="0" name=""/>
        <dsp:cNvSpPr/>
      </dsp:nvSpPr>
      <dsp:spPr>
        <a:xfrm>
          <a:off x="2676883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MATE</a:t>
          </a:r>
          <a:endParaRPr lang="en-US" sz="1000" kern="1200" dirty="0"/>
        </a:p>
      </dsp:txBody>
      <dsp:txXfrm>
        <a:off x="2701023" y="2083878"/>
        <a:ext cx="1188035" cy="775930"/>
      </dsp:txXfrm>
    </dsp:sp>
    <dsp:sp modelId="{CE763E7C-702B-4CB1-9C68-1C46AD712B52}">
      <dsp:nvSpPr>
        <dsp:cNvPr id="0" name=""/>
        <dsp:cNvSpPr/>
      </dsp:nvSpPr>
      <dsp:spPr>
        <a:xfrm>
          <a:off x="3249321" y="2883948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3E841-2197-46F1-A3D8-C3F9C0A5DF9E}">
      <dsp:nvSpPr>
        <dsp:cNvPr id="0" name=""/>
        <dsp:cNvSpPr/>
      </dsp:nvSpPr>
      <dsp:spPr>
        <a:xfrm>
          <a:off x="2676883" y="3213632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Kevin Risden (lead)</a:t>
          </a:r>
        </a:p>
      </dsp:txBody>
      <dsp:txXfrm>
        <a:off x="2701023" y="3237772"/>
        <a:ext cx="1188035" cy="775930"/>
      </dsp:txXfrm>
    </dsp:sp>
    <dsp:sp modelId="{E0C052A2-41D2-47F3-8835-3CB29117A03C}">
      <dsp:nvSpPr>
        <dsp:cNvPr id="0" name=""/>
        <dsp:cNvSpPr/>
      </dsp:nvSpPr>
      <dsp:spPr>
        <a:xfrm>
          <a:off x="5660136" y="1730054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259BB-3183-4BF8-8768-0C4F7AABC36E}">
      <dsp:nvSpPr>
        <dsp:cNvPr id="0" name=""/>
        <dsp:cNvSpPr/>
      </dsp:nvSpPr>
      <dsp:spPr>
        <a:xfrm>
          <a:off x="5087698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IGVC</a:t>
          </a:r>
          <a:endParaRPr lang="en-US" sz="1000" kern="1200" dirty="0"/>
        </a:p>
      </dsp:txBody>
      <dsp:txXfrm>
        <a:off x="5111838" y="2083878"/>
        <a:ext cx="1188035" cy="775930"/>
      </dsp:txXfrm>
    </dsp:sp>
    <dsp:sp modelId="{4F3C4545-66E1-4401-92B9-D054645D126A}">
      <dsp:nvSpPr>
        <dsp:cNvPr id="0" name=""/>
        <dsp:cNvSpPr/>
      </dsp:nvSpPr>
      <dsp:spPr>
        <a:xfrm>
          <a:off x="4902251" y="2883948"/>
          <a:ext cx="803604" cy="329684"/>
        </a:xfrm>
        <a:custGeom>
          <a:avLst/>
          <a:gdLst/>
          <a:ahLst/>
          <a:cxnLst/>
          <a:rect l="0" t="0" r="0" b="0"/>
          <a:pathLst>
            <a:path>
              <a:moveTo>
                <a:pt x="803604" y="0"/>
              </a:moveTo>
              <a:lnTo>
                <a:pt x="803604" y="164842"/>
              </a:lnTo>
              <a:lnTo>
                <a:pt x="0" y="164842"/>
              </a:lnTo>
              <a:lnTo>
                <a:pt x="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87742-5F9A-42FE-A88F-BAD183A40596}">
      <dsp:nvSpPr>
        <dsp:cNvPr id="0" name=""/>
        <dsp:cNvSpPr/>
      </dsp:nvSpPr>
      <dsp:spPr>
        <a:xfrm>
          <a:off x="4284093" y="3213632"/>
          <a:ext cx="1236315" cy="906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Hardware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Michael Pauly (lead)</a:t>
          </a:r>
        </a:p>
      </dsp:txBody>
      <dsp:txXfrm>
        <a:off x="4310647" y="3240186"/>
        <a:ext cx="1183207" cy="853523"/>
      </dsp:txXfrm>
    </dsp:sp>
    <dsp:sp modelId="{59DC3DBF-11AB-4269-AA91-AB5751D8192D}">
      <dsp:nvSpPr>
        <dsp:cNvPr id="0" name=""/>
        <dsp:cNvSpPr/>
      </dsp:nvSpPr>
      <dsp:spPr>
        <a:xfrm>
          <a:off x="5705856" y="2883948"/>
          <a:ext cx="779706" cy="316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7"/>
              </a:lnTo>
              <a:lnTo>
                <a:pt x="779706" y="158227"/>
              </a:lnTo>
              <a:lnTo>
                <a:pt x="779706" y="316455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7EDD-25B2-4737-9E73-08D688E6C0F5}">
      <dsp:nvSpPr>
        <dsp:cNvPr id="0" name=""/>
        <dsp:cNvSpPr/>
      </dsp:nvSpPr>
      <dsp:spPr>
        <a:xfrm>
          <a:off x="5867405" y="3200403"/>
          <a:ext cx="1236315" cy="936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Software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Ruffin White (lead)</a:t>
          </a:r>
        </a:p>
      </dsp:txBody>
      <dsp:txXfrm>
        <a:off x="5894825" y="3227823"/>
        <a:ext cx="1181475" cy="881347"/>
      </dsp:txXfrm>
    </dsp:sp>
    <dsp:sp modelId="{D682554F-7B0D-42DF-AE1E-6FC29A5475C5}">
      <dsp:nvSpPr>
        <dsp:cNvPr id="0" name=""/>
        <dsp:cNvSpPr/>
      </dsp:nvSpPr>
      <dsp:spPr>
        <a:xfrm>
          <a:off x="5705856" y="1730054"/>
          <a:ext cx="2410814" cy="329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42"/>
              </a:lnTo>
              <a:lnTo>
                <a:pt x="2410814" y="164842"/>
              </a:lnTo>
              <a:lnTo>
                <a:pt x="2410814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DDCDB-74E4-453E-BEAE-23D50236C8F1}">
      <dsp:nvSpPr>
        <dsp:cNvPr id="0" name=""/>
        <dsp:cNvSpPr/>
      </dsp:nvSpPr>
      <dsp:spPr>
        <a:xfrm>
          <a:off x="7498513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Air</a:t>
          </a:r>
          <a:endParaRPr lang="en-US" sz="1000" kern="1200" dirty="0"/>
        </a:p>
      </dsp:txBody>
      <dsp:txXfrm>
        <a:off x="7522653" y="2083878"/>
        <a:ext cx="1188035" cy="775930"/>
      </dsp:txXfrm>
    </dsp:sp>
    <dsp:sp modelId="{9A160BC6-80A7-449C-BDF7-5B17E5B054DC}">
      <dsp:nvSpPr>
        <dsp:cNvPr id="0" name=""/>
        <dsp:cNvSpPr/>
      </dsp:nvSpPr>
      <dsp:spPr>
        <a:xfrm>
          <a:off x="8070950" y="2883948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84EC1-2F18-458A-9FA0-E5A0EB9CF9B8}">
      <dsp:nvSpPr>
        <dsp:cNvPr id="0" name=""/>
        <dsp:cNvSpPr/>
      </dsp:nvSpPr>
      <dsp:spPr>
        <a:xfrm>
          <a:off x="7498513" y="3213632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1" kern="1200" dirty="0" smtClean="0"/>
            <a:t>Starting this year</a:t>
          </a:r>
          <a:endParaRPr lang="en-US" sz="1000" i="1" kern="1200" dirty="0"/>
        </a:p>
      </dsp:txBody>
      <dsp:txXfrm>
        <a:off x="7522653" y="3237772"/>
        <a:ext cx="1188035" cy="77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851892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Sophisticated missions</a:t>
          </a:r>
          <a:endParaRPr lang="en-US" sz="2800" kern="1200" dirty="0"/>
        </a:p>
      </dsp:txBody>
      <dsp:txXfrm>
        <a:off x="851892" y="799"/>
        <a:ext cx="1991692" cy="1195015"/>
      </dsp:txXfrm>
    </dsp:sp>
    <dsp:sp modelId="{B725C7FA-2CF1-4292-8AA0-DDD09C0D04E3}">
      <dsp:nvSpPr>
        <dsp:cNvPr id="0" name=""/>
        <dsp:cNvSpPr/>
      </dsp:nvSpPr>
      <dsp:spPr>
        <a:xfrm>
          <a:off x="3042753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Critical Thinking</a:t>
          </a:r>
          <a:endParaRPr lang="en-US" sz="2800" kern="1200" dirty="0"/>
        </a:p>
      </dsp:txBody>
      <dsp:txXfrm>
        <a:off x="3042753" y="799"/>
        <a:ext cx="1991692" cy="1195015"/>
      </dsp:txXfrm>
    </dsp:sp>
    <dsp:sp modelId="{4EC85574-CC08-4E42-BCB3-150E5997FADA}">
      <dsp:nvSpPr>
        <dsp:cNvPr id="0" name=""/>
        <dsp:cNvSpPr/>
      </dsp:nvSpPr>
      <dsp:spPr>
        <a:xfrm>
          <a:off x="5233615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Teamwork</a:t>
          </a:r>
          <a:endParaRPr lang="en-US" sz="2800" kern="1200" dirty="0"/>
        </a:p>
      </dsp:txBody>
      <dsp:txXfrm>
        <a:off x="5233615" y="799"/>
        <a:ext cx="1991692" cy="1195015"/>
      </dsp:txXfrm>
    </dsp:sp>
    <dsp:sp modelId="{60BDC5A8-6DF3-4C55-A09A-9A587AB4B944}">
      <dsp:nvSpPr>
        <dsp:cNvPr id="0" name=""/>
        <dsp:cNvSpPr/>
      </dsp:nvSpPr>
      <dsp:spPr>
        <a:xfrm>
          <a:off x="1947322" y="1394984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Weight distribution</a:t>
          </a:r>
          <a:endParaRPr lang="en-US" sz="2800" kern="1200" dirty="0"/>
        </a:p>
      </dsp:txBody>
      <dsp:txXfrm>
        <a:off x="1947322" y="1394984"/>
        <a:ext cx="1991692" cy="1195015"/>
      </dsp:txXfrm>
    </dsp:sp>
    <dsp:sp modelId="{D7B44082-470C-44B8-8B93-7B4F02075A26}">
      <dsp:nvSpPr>
        <dsp:cNvPr id="0" name=""/>
        <dsp:cNvSpPr/>
      </dsp:nvSpPr>
      <dsp:spPr>
        <a:xfrm>
          <a:off x="4138184" y="1394984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ROV research</a:t>
          </a:r>
          <a:endParaRPr lang="en-US" sz="2800" kern="1200" dirty="0"/>
        </a:p>
      </dsp:txBody>
      <dsp:txXfrm>
        <a:off x="4138184" y="1394984"/>
        <a:ext cx="1991692" cy="119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437" y="352387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Process</a:t>
          </a:r>
          <a:endParaRPr lang="en-US" sz="2100" kern="1200" dirty="0"/>
        </a:p>
      </dsp:txBody>
      <dsp:txXfrm>
        <a:off x="437" y="352387"/>
        <a:ext cx="1705012" cy="1023007"/>
      </dsp:txXfrm>
    </dsp:sp>
    <dsp:sp modelId="{B725C7FA-2CF1-4292-8AA0-DDD09C0D04E3}">
      <dsp:nvSpPr>
        <dsp:cNvPr id="0" name=""/>
        <dsp:cNvSpPr/>
      </dsp:nvSpPr>
      <dsp:spPr>
        <a:xfrm>
          <a:off x="1875950" y="352387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Fabrication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of Parts</a:t>
          </a:r>
          <a:endParaRPr lang="en-US" sz="2100" kern="1200" dirty="0"/>
        </a:p>
      </dsp:txBody>
      <dsp:txXfrm>
        <a:off x="1875950" y="352387"/>
        <a:ext cx="1705012" cy="1023007"/>
      </dsp:txXfrm>
    </dsp:sp>
    <dsp:sp modelId="{1B629E73-F94E-4177-A533-560308545193}">
      <dsp:nvSpPr>
        <dsp:cNvPr id="0" name=""/>
        <dsp:cNvSpPr/>
      </dsp:nvSpPr>
      <dsp:spPr>
        <a:xfrm>
          <a:off x="437" y="1545896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Water-proofing electronics</a:t>
          </a:r>
          <a:endParaRPr lang="en-US" sz="2100" kern="1200" dirty="0"/>
        </a:p>
      </dsp:txBody>
      <dsp:txXfrm>
        <a:off x="437" y="1545896"/>
        <a:ext cx="1705012" cy="1023007"/>
      </dsp:txXfrm>
    </dsp:sp>
    <dsp:sp modelId="{1F012AF2-E187-40F9-9B1F-B91051CAD059}">
      <dsp:nvSpPr>
        <dsp:cNvPr id="0" name=""/>
        <dsp:cNvSpPr/>
      </dsp:nvSpPr>
      <dsp:spPr>
        <a:xfrm>
          <a:off x="1875950" y="1545896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Electrical System Design</a:t>
          </a:r>
          <a:endParaRPr lang="en-US" sz="2100" kern="1200" dirty="0"/>
        </a:p>
      </dsp:txBody>
      <dsp:txXfrm>
        <a:off x="1875950" y="1545896"/>
        <a:ext cx="1705012" cy="1023007"/>
      </dsp:txXfrm>
    </dsp:sp>
    <dsp:sp modelId="{5B4D36AA-2135-4AD7-B935-F78D284C0FDE}">
      <dsp:nvSpPr>
        <dsp:cNvPr id="0" name=""/>
        <dsp:cNvSpPr/>
      </dsp:nvSpPr>
      <dsp:spPr>
        <a:xfrm>
          <a:off x="437" y="2739404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Write Control Software</a:t>
          </a:r>
          <a:endParaRPr lang="en-US" sz="2100" kern="1200" dirty="0"/>
        </a:p>
      </dsp:txBody>
      <dsp:txXfrm>
        <a:off x="437" y="2739404"/>
        <a:ext cx="1705012" cy="1023007"/>
      </dsp:txXfrm>
    </dsp:sp>
    <dsp:sp modelId="{90762AA9-F6DB-40B2-BF90-62812C647BA7}">
      <dsp:nvSpPr>
        <dsp:cNvPr id="0" name=""/>
        <dsp:cNvSpPr/>
      </dsp:nvSpPr>
      <dsp:spPr>
        <a:xfrm>
          <a:off x="1875950" y="2739404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Testing</a:t>
          </a:r>
          <a:endParaRPr lang="en-US" sz="2100" kern="1200" dirty="0"/>
        </a:p>
      </dsp:txBody>
      <dsp:txXfrm>
        <a:off x="1875950" y="2739404"/>
        <a:ext cx="1705012" cy="1023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F9F6E-B5A8-4E81-9FF3-C4BAB5EAB3AD}">
      <dsp:nvSpPr>
        <dsp:cNvPr id="0" name=""/>
        <dsp:cNvSpPr/>
      </dsp:nvSpPr>
      <dsp:spPr>
        <a:xfrm>
          <a:off x="182165" y="2728"/>
          <a:ext cx="2029271" cy="12175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Obstacle avoidance</a:t>
          </a:r>
          <a:endParaRPr lang="en-US" sz="2600" kern="1200" dirty="0"/>
        </a:p>
      </dsp:txBody>
      <dsp:txXfrm>
        <a:off x="182165" y="2728"/>
        <a:ext cx="2029271" cy="1217562"/>
      </dsp:txXfrm>
    </dsp:sp>
    <dsp:sp modelId="{35CF2B0D-3C51-4AB0-974F-F32EB1A72B5D}">
      <dsp:nvSpPr>
        <dsp:cNvPr id="0" name=""/>
        <dsp:cNvSpPr/>
      </dsp:nvSpPr>
      <dsp:spPr>
        <a:xfrm>
          <a:off x="2414364" y="2728"/>
          <a:ext cx="2029271" cy="1217562"/>
        </a:xfrm>
        <a:prstGeom prst="rect">
          <a:avLst/>
        </a:prstGeom>
        <a:solidFill>
          <a:schemeClr val="accent4">
            <a:hueOff val="1344759"/>
            <a:satOff val="-3325"/>
            <a:lumOff val="-17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GPS waypoint navigation</a:t>
          </a:r>
          <a:endParaRPr lang="en-US" sz="2600" kern="1200" dirty="0"/>
        </a:p>
      </dsp:txBody>
      <dsp:txXfrm>
        <a:off x="2414364" y="2728"/>
        <a:ext cx="2029271" cy="1217562"/>
      </dsp:txXfrm>
    </dsp:sp>
    <dsp:sp modelId="{64B30038-8837-4374-8469-44E743F35B2A}">
      <dsp:nvSpPr>
        <dsp:cNvPr id="0" name=""/>
        <dsp:cNvSpPr/>
      </dsp:nvSpPr>
      <dsp:spPr>
        <a:xfrm>
          <a:off x="4646562" y="2728"/>
          <a:ext cx="2029271" cy="1217562"/>
        </a:xfrm>
        <a:prstGeom prst="rect">
          <a:avLst/>
        </a:prstGeom>
        <a:solidFill>
          <a:schemeClr val="accent4">
            <a:hueOff val="2689518"/>
            <a:satOff val="-6650"/>
            <a:lumOff val="-35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Line detection</a:t>
          </a:r>
          <a:endParaRPr lang="en-US" sz="2600" kern="1200" dirty="0"/>
        </a:p>
      </dsp:txBody>
      <dsp:txXfrm>
        <a:off x="4646562" y="2728"/>
        <a:ext cx="2029271" cy="1217562"/>
      </dsp:txXfrm>
    </dsp:sp>
    <dsp:sp modelId="{4989313A-972D-4ADA-87FF-375E9446DD43}">
      <dsp:nvSpPr>
        <dsp:cNvPr id="0" name=""/>
        <dsp:cNvSpPr/>
      </dsp:nvSpPr>
      <dsp:spPr>
        <a:xfrm>
          <a:off x="182165" y="1423218"/>
          <a:ext cx="2029271" cy="1217562"/>
        </a:xfrm>
        <a:prstGeom prst="rect">
          <a:avLst/>
        </a:prstGeom>
        <a:solidFill>
          <a:schemeClr val="accent4">
            <a:hueOff val="4034277"/>
            <a:satOff val="-9975"/>
            <a:lumOff val="-5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Efficient path planning</a:t>
          </a:r>
          <a:endParaRPr lang="en-US" sz="2600" kern="1200" dirty="0"/>
        </a:p>
      </dsp:txBody>
      <dsp:txXfrm>
        <a:off x="182165" y="1423218"/>
        <a:ext cx="2029271" cy="1217562"/>
      </dsp:txXfrm>
    </dsp:sp>
    <dsp:sp modelId="{B1B14B07-69EB-4DC0-8E57-7D2F59D01854}">
      <dsp:nvSpPr>
        <dsp:cNvPr id="0" name=""/>
        <dsp:cNvSpPr/>
      </dsp:nvSpPr>
      <dsp:spPr>
        <a:xfrm>
          <a:off x="2414364" y="1423218"/>
          <a:ext cx="2029271" cy="1217562"/>
        </a:xfrm>
        <a:prstGeom prst="rect">
          <a:avLst/>
        </a:prstGeom>
        <a:solidFill>
          <a:schemeClr val="accent4">
            <a:hueOff val="5379036"/>
            <a:satOff val="-13301"/>
            <a:lumOff val="-705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Teamwork and communication</a:t>
          </a:r>
          <a:endParaRPr lang="en-US" sz="2600" kern="1200" dirty="0"/>
        </a:p>
      </dsp:txBody>
      <dsp:txXfrm>
        <a:off x="2414364" y="1423218"/>
        <a:ext cx="2029271" cy="1217562"/>
      </dsp:txXfrm>
    </dsp:sp>
    <dsp:sp modelId="{2023AB61-98F6-4B72-BDC8-F10BCBE3F4C9}">
      <dsp:nvSpPr>
        <dsp:cNvPr id="0" name=""/>
        <dsp:cNvSpPr/>
      </dsp:nvSpPr>
      <dsp:spPr>
        <a:xfrm>
          <a:off x="4646562" y="1423218"/>
          <a:ext cx="2029271" cy="1217562"/>
        </a:xfrm>
        <a:prstGeom prst="rect">
          <a:avLst/>
        </a:prstGeom>
        <a:solidFill>
          <a:schemeClr val="accent4">
            <a:hueOff val="6723794"/>
            <a:satOff val="-16626"/>
            <a:lumOff val="-882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Efficient power distribution</a:t>
          </a:r>
          <a:endParaRPr lang="en-US" sz="2600" kern="1200" dirty="0"/>
        </a:p>
      </dsp:txBody>
      <dsp:txXfrm>
        <a:off x="4646562" y="1423218"/>
        <a:ext cx="2029271" cy="1217562"/>
      </dsp:txXfrm>
    </dsp:sp>
    <dsp:sp modelId="{99DCF715-9121-4627-A42C-5ED30DE74283}">
      <dsp:nvSpPr>
        <dsp:cNvPr id="0" name=""/>
        <dsp:cNvSpPr/>
      </dsp:nvSpPr>
      <dsp:spPr>
        <a:xfrm>
          <a:off x="1298264" y="2843708"/>
          <a:ext cx="2029271" cy="1217562"/>
        </a:xfrm>
        <a:prstGeom prst="rect">
          <a:avLst/>
        </a:prstGeom>
        <a:solidFill>
          <a:schemeClr val="accent4">
            <a:hueOff val="8068553"/>
            <a:satOff val="-19951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Extensive testing</a:t>
          </a:r>
          <a:endParaRPr lang="en-US" sz="2600" kern="1200" dirty="0"/>
        </a:p>
      </dsp:txBody>
      <dsp:txXfrm>
        <a:off x="1298264" y="2843708"/>
        <a:ext cx="2029271" cy="1217562"/>
      </dsp:txXfrm>
    </dsp:sp>
    <dsp:sp modelId="{D6FD9479-B984-4C76-92D8-349F88C007DE}">
      <dsp:nvSpPr>
        <dsp:cNvPr id="0" name=""/>
        <dsp:cNvSpPr/>
      </dsp:nvSpPr>
      <dsp:spPr>
        <a:xfrm>
          <a:off x="3530463" y="2843708"/>
          <a:ext cx="2029271" cy="1217562"/>
        </a:xfrm>
        <a:prstGeom prst="rect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Debugging</a:t>
          </a:r>
          <a:endParaRPr lang="en-US" sz="2600" kern="1200" dirty="0"/>
        </a:p>
      </dsp:txBody>
      <dsp:txXfrm>
        <a:off x="3530463" y="2843708"/>
        <a:ext cx="2029271" cy="1217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Hardware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Mechanical Frame</a:t>
          </a:r>
          <a:endParaRPr lang="en-US" sz="19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Weight Distribution</a:t>
          </a:r>
          <a:endParaRPr lang="en-US" sz="19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Power Distribution</a:t>
          </a:r>
          <a:endParaRPr lang="en-US" sz="19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Electronic Wiring</a:t>
          </a:r>
          <a:endParaRPr lang="en-US" sz="19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Soldering</a:t>
          </a:r>
          <a:endParaRPr lang="en-US" sz="19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Sensor Array</a:t>
          </a:r>
          <a:endParaRPr lang="en-US" sz="19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Michael Pauly 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Software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PIC Programing</a:t>
          </a:r>
          <a:endParaRPr lang="en-US" sz="15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Localization</a:t>
          </a:r>
          <a:endParaRPr lang="en-US" sz="15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Image Recognition</a:t>
          </a:r>
          <a:endParaRPr lang="en-US" sz="15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A.I. Implementation</a:t>
          </a:r>
          <a:endParaRPr lang="en-US" sz="15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GPS Navigation</a:t>
          </a:r>
          <a:endParaRPr lang="en-US" sz="15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Testing, testing, and testing</a:t>
          </a:r>
          <a:endParaRPr lang="en-US" sz="15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Ruffin White 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8387AAA-E56F-41C0-8ED9-F1C609285415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FFB361C2-376B-48B6-B144-5E9DB7266E0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ROBOTICS TEAM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ROSE-HULMAN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7924800" cy="1143000"/>
          </a:xfrm>
        </p:spPr>
        <p:txBody>
          <a:bodyPr/>
          <a:lstStyle/>
          <a:p>
            <a:r>
              <a:rPr lang="en-US" dirty="0" err="1" smtClean="0"/>
              <a:t>AErial</a:t>
            </a:r>
            <a:r>
              <a:rPr lang="en-US" dirty="0" smtClean="0"/>
              <a:t>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1922" y="1600200"/>
            <a:ext cx="7924800" cy="2823808"/>
          </a:xfrm>
        </p:spPr>
        <p:txBody>
          <a:bodyPr>
            <a:normAutofit/>
          </a:bodyPr>
          <a:lstStyle/>
          <a:p>
            <a:r>
              <a:rPr lang="en-US" dirty="0" smtClean="0"/>
              <a:t>Revive the origins of RHRT</a:t>
            </a:r>
          </a:p>
          <a:p>
            <a:r>
              <a:rPr lang="en-US" dirty="0" smtClean="0"/>
              <a:t>Get students involved in the growing field of aerial robotics</a:t>
            </a:r>
          </a:p>
          <a:p>
            <a:r>
              <a:rPr lang="en-US" dirty="0" smtClean="0"/>
              <a:t>Compete in robotics competitions</a:t>
            </a:r>
          </a:p>
          <a:p>
            <a:r>
              <a:rPr lang="en-US" dirty="0" smtClean="0"/>
              <a:t>Have fun and peruse aerial and robotic hobbies </a:t>
            </a:r>
          </a:p>
        </p:txBody>
      </p:sp>
      <p:pic>
        <p:nvPicPr>
          <p:cNvPr id="1026" name="Picture 2" descr="http://blogs.discovery.com/.a/6a00d8341bf67c53ef0168e690e40f970c-800w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69" y="3424591"/>
            <a:ext cx="2209800" cy="17941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hexus.net/v2/lowe/News/Parrot/parrot_ar-dron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b="2451"/>
          <a:stretch/>
        </p:blipFill>
        <p:spPr bwMode="auto">
          <a:xfrm>
            <a:off x="5728188" y="2362200"/>
            <a:ext cx="3187212" cy="214619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dow 200 F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0930"/>
            <a:ext cx="3206566" cy="21336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dupilot-mega.googlecode.com/svn/ArduPilotMegaImages/missionplann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6" y="4728808"/>
            <a:ext cx="355372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iki.ardupilot-mega.googlecode.com/git/images/firmwa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37" y="4728809"/>
            <a:ext cx="372056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latimes.com/media/photo/2011-11/663471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36" y="304800"/>
            <a:ext cx="2858364" cy="160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15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 sub-team will meet at least twice a week </a:t>
            </a:r>
          </a:p>
          <a:p>
            <a:pPr lvl="1"/>
            <a:r>
              <a:rPr lang="en-US" dirty="0" smtClean="0"/>
              <a:t>Weekly team meeting assigned by leader</a:t>
            </a:r>
          </a:p>
          <a:p>
            <a:pPr lvl="1"/>
            <a:r>
              <a:rPr lang="en-US" dirty="0" smtClean="0"/>
              <a:t>Sunday All-Team Meeting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Members are expected to show passion and interest in learning about the robotics field while coordinating and performing several tasks.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Attendance is not enforced but encouraged.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Members are expected to have fun!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the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Organize new working space at Branam Innovation Center (B.I.C.) </a:t>
            </a:r>
          </a:p>
          <a:p>
            <a:r>
              <a:rPr lang="en-US" dirty="0" smtClean="0"/>
              <a:t>New students encouraged to take the free </a:t>
            </a:r>
            <a:r>
              <a:rPr lang="en-US" dirty="0" err="1" smtClean="0"/>
              <a:t>Udacity</a:t>
            </a:r>
            <a:r>
              <a:rPr lang="en-US" dirty="0" smtClean="0"/>
              <a:t> online courses to learn about A.I. 	implementation, localization, path planning, etc.</a:t>
            </a:r>
          </a:p>
          <a:p>
            <a:r>
              <a:rPr lang="en-US" dirty="0" smtClean="0"/>
              <a:t>All sub-teams will start with new robotics platforms to improve design, resolve problems, and become more competitive.</a:t>
            </a:r>
          </a:p>
          <a:p>
            <a:r>
              <a:rPr lang="en-US" dirty="0" smtClean="0"/>
              <a:t>Allow students to gain a broader hands-on experience on robotics by making the teams slightly more multidisciplinary.</a:t>
            </a:r>
          </a:p>
          <a:p>
            <a:r>
              <a:rPr lang="en-US" dirty="0" smtClean="0"/>
              <a:t>To network with other universities, robotic companies, and the AUVSI organization.</a:t>
            </a:r>
          </a:p>
          <a:p>
            <a:r>
              <a:rPr lang="en-US" dirty="0" smtClean="0"/>
              <a:t>To gain sufficient teamwork and acquire design techniques.</a:t>
            </a:r>
          </a:p>
          <a:p>
            <a:r>
              <a:rPr lang="en-US" dirty="0" smtClean="0"/>
              <a:t>Gain new sponsorships.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Team 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7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209800"/>
            <a:ext cx="7924800" cy="11430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2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Team’s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To allow engineering students the opportunity to learn</a:t>
            </a:r>
            <a:r>
              <a:rPr lang="en-US" sz="2400" i="1" dirty="0"/>
              <a:t> </a:t>
            </a:r>
            <a:r>
              <a:rPr lang="en-US" sz="2400" i="1" dirty="0" smtClean="0"/>
              <a:t>and  experience challenging robotic problems.</a:t>
            </a:r>
          </a:p>
          <a:p>
            <a:pPr marL="0" indent="0">
              <a:buNone/>
            </a:pPr>
            <a:endParaRPr lang="en-US" sz="2400" i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60545982"/>
              </p:ext>
            </p:extLst>
          </p:nvPr>
        </p:nvGraphicFramePr>
        <p:xfrm>
          <a:off x="1447800" y="2438400"/>
          <a:ext cx="5791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562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17193702"/>
              </p:ext>
            </p:extLst>
          </p:nvPr>
        </p:nvGraphicFramePr>
        <p:xfrm>
          <a:off x="76200" y="1676400"/>
          <a:ext cx="8915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Advisors:</a:t>
            </a:r>
          </a:p>
          <a:p>
            <a:r>
              <a:rPr lang="en-US" dirty="0" smtClean="0"/>
              <a:t>Dr. David C Mutchler (Computer Science)</a:t>
            </a:r>
          </a:p>
          <a:p>
            <a:r>
              <a:rPr lang="en-US" dirty="0" smtClean="0"/>
              <a:t>Dr. David Fisher (Mechanical Engineering)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Marine Advance Technology Education (MATE) consists of an international underwater ROV student contest across the U.S, Canada, Scotland, Hong Kong, and Japan.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Competition Characteristics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95382440"/>
              </p:ext>
            </p:extLst>
          </p:nvPr>
        </p:nvGraphicFramePr>
        <p:xfrm>
          <a:off x="609600" y="3124200"/>
          <a:ext cx="80772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428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Team Tasks</a:t>
            </a:r>
            <a:endParaRPr lang="en-US" dirty="0"/>
          </a:p>
        </p:txBody>
      </p:sp>
      <p:pic>
        <p:nvPicPr>
          <p:cNvPr id="1026" name="Picture 2" descr="Robot-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28800"/>
            <a:ext cx="44767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52773998"/>
              </p:ext>
            </p:extLst>
          </p:nvPr>
        </p:nvGraphicFramePr>
        <p:xfrm>
          <a:off x="457200" y="1600200"/>
          <a:ext cx="3581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88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Sponsored by AUVSI, the Intelligent Ground Vehicle Competition (IGVC) consists of an international autonomous robotics challenge for undergraduate and graduate level students.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u="sng" dirty="0" smtClean="0"/>
              <a:t>Competition Characteristics: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48950171"/>
              </p:ext>
            </p:extLst>
          </p:nvPr>
        </p:nvGraphicFramePr>
        <p:xfrm>
          <a:off x="1600200" y="2794000"/>
          <a:ext cx="6858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21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2012 IGVC Track</a:t>
            </a:r>
            <a:endParaRPr lang="en-US" dirty="0"/>
          </a:p>
        </p:txBody>
      </p:sp>
      <p:pic>
        <p:nvPicPr>
          <p:cNvPr id="5" name="Picture 2" descr="C:\Users\solorzaa\Desktop\IGVC Track and Robots\IMG_0625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"/>
            <a:ext cx="3919575" cy="29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olorzaa\Desktop\IGVC Track and Robots\IMG_06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114800" cy="3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olorzaa\Desktop\IGVC Track and Robots\IMG_06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8999"/>
            <a:ext cx="3962399" cy="29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Team Organization</a:t>
            </a:r>
            <a:r>
              <a:rPr lang="en-US" dirty="0"/>
              <a:t> </a:t>
            </a:r>
            <a:r>
              <a:rPr lang="en-US" dirty="0" smtClean="0"/>
              <a:t>– 2 teams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79040312"/>
              </p:ext>
            </p:extLst>
          </p:nvPr>
        </p:nvGraphicFramePr>
        <p:xfrm>
          <a:off x="685800" y="5334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7512482"/>
              </p:ext>
            </p:extLst>
          </p:nvPr>
        </p:nvGraphicFramePr>
        <p:xfrm>
          <a:off x="762000" y="34290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2882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IGVC Pictures</a:t>
            </a:r>
            <a:endParaRPr lang="en-US" dirty="0"/>
          </a:p>
        </p:txBody>
      </p:sp>
      <p:pic>
        <p:nvPicPr>
          <p:cNvPr id="5" name="Picture 2" descr="C:\Users\solorzaa\Desktop\IGVC Track and Robots\IMG_065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"/>
            <a:ext cx="357069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esktop\IGVC Track and Robots\IMG_06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244733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esktop\IGVC Track and Robots\IMG_06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7" y="3002678"/>
            <a:ext cx="2765763" cy="37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esktop\IGVC Track and Robots\IMG_06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39159"/>
            <a:ext cx="3505200" cy="261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38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373</Words>
  <Application>Microsoft Office PowerPoint</Application>
  <PresentationFormat>On-screen Show (4:3)</PresentationFormat>
  <Paragraphs>108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Horizon</vt:lpstr>
      <vt:lpstr>ROSE-HULMAN INSTITUTE OF TECHNOLOGY</vt:lpstr>
      <vt:lpstr>Team’s PURPOSE</vt:lpstr>
      <vt:lpstr>Team Structure</vt:lpstr>
      <vt:lpstr>MATE</vt:lpstr>
      <vt:lpstr>MATE Team Tasks</vt:lpstr>
      <vt:lpstr>IGVC</vt:lpstr>
      <vt:lpstr>The 2012 IGVC Track</vt:lpstr>
      <vt:lpstr>IGVC Team Organization – 2 teams</vt:lpstr>
      <vt:lpstr>2012 IGVC Pictures</vt:lpstr>
      <vt:lpstr>AErial Robotics</vt:lpstr>
      <vt:lpstr>expectations</vt:lpstr>
      <vt:lpstr>Plans for the Year</vt:lpstr>
      <vt:lpstr>Team 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22</cp:revision>
  <dcterms:created xsi:type="dcterms:W3CDTF">2012-09-02T04:17:05Z</dcterms:created>
  <dcterms:modified xsi:type="dcterms:W3CDTF">2012-09-22T16:42:19Z</dcterms:modified>
</cp:coreProperties>
</file>